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57"/>
  </p:notesMasterIdLst>
  <p:handoutMasterIdLst>
    <p:handoutMasterId r:id="rId58"/>
  </p:handoutMasterIdLst>
  <p:sldIdLst>
    <p:sldId id="281" r:id="rId5"/>
    <p:sldId id="382" r:id="rId6"/>
    <p:sldId id="355" r:id="rId7"/>
    <p:sldId id="354" r:id="rId8"/>
    <p:sldId id="391" r:id="rId9"/>
    <p:sldId id="365" r:id="rId10"/>
    <p:sldId id="373" r:id="rId11"/>
    <p:sldId id="374" r:id="rId12"/>
    <p:sldId id="375" r:id="rId13"/>
    <p:sldId id="370" r:id="rId14"/>
    <p:sldId id="371" r:id="rId15"/>
    <p:sldId id="372" r:id="rId16"/>
    <p:sldId id="376" r:id="rId17"/>
    <p:sldId id="377" r:id="rId18"/>
    <p:sldId id="378" r:id="rId19"/>
    <p:sldId id="379" r:id="rId20"/>
    <p:sldId id="380" r:id="rId21"/>
    <p:sldId id="381" r:id="rId22"/>
    <p:sldId id="361" r:id="rId23"/>
    <p:sldId id="366" r:id="rId24"/>
    <p:sldId id="367" r:id="rId25"/>
    <p:sldId id="363" r:id="rId26"/>
    <p:sldId id="368" r:id="rId27"/>
    <p:sldId id="369" r:id="rId28"/>
    <p:sldId id="386" r:id="rId29"/>
    <p:sldId id="387" r:id="rId30"/>
    <p:sldId id="388" r:id="rId31"/>
    <p:sldId id="390" r:id="rId32"/>
    <p:sldId id="389" r:id="rId33"/>
    <p:sldId id="383" r:id="rId34"/>
    <p:sldId id="384" r:id="rId35"/>
    <p:sldId id="385" r:id="rId36"/>
    <p:sldId id="393" r:id="rId37"/>
    <p:sldId id="395" r:id="rId38"/>
    <p:sldId id="396" r:id="rId39"/>
    <p:sldId id="397" r:id="rId40"/>
    <p:sldId id="398" r:id="rId41"/>
    <p:sldId id="399" r:id="rId42"/>
    <p:sldId id="400" r:id="rId43"/>
    <p:sldId id="401" r:id="rId44"/>
    <p:sldId id="402" r:id="rId45"/>
    <p:sldId id="403" r:id="rId46"/>
    <p:sldId id="404" r:id="rId47"/>
    <p:sldId id="405" r:id="rId48"/>
    <p:sldId id="406" r:id="rId49"/>
    <p:sldId id="407" r:id="rId50"/>
    <p:sldId id="408" r:id="rId51"/>
    <p:sldId id="409" r:id="rId52"/>
    <p:sldId id="410" r:id="rId53"/>
    <p:sldId id="411" r:id="rId54"/>
    <p:sldId id="392" r:id="rId55"/>
    <p:sldId id="35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53"/>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3/1/2024</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Rounded Corners 4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a:xfrm>
            <a:off x="2615738" y="1263807"/>
            <a:ext cx="6960524" cy="598516"/>
          </a:xfrm>
        </p:spPr>
        <p:txBody>
          <a:bodyPr anchor="ctr">
            <a:normAutofit/>
          </a:bodyPr>
          <a:lstStyle/>
          <a:p>
            <a:r>
              <a:rPr lang="en-US" sz="2000" dirty="0"/>
              <a:t>Group-1</a:t>
            </a:r>
          </a:p>
        </p:txBody>
      </p:sp>
      <p:pic>
        <p:nvPicPr>
          <p:cNvPr id="4" name="Picture 3">
            <a:extLst>
              <a:ext uri="{FF2B5EF4-FFF2-40B4-BE49-F238E27FC236}">
                <a16:creationId xmlns:a16="http://schemas.microsoft.com/office/drawing/2014/main" id="{A1B0C079-7D8B-4EDD-BD3A-F9D038C7F7CD}"/>
              </a:ext>
            </a:extLst>
          </p:cNvPr>
          <p:cNvPicPr>
            <a:picLocks noChangeAspect="1"/>
          </p:cNvPicPr>
          <p:nvPr/>
        </p:nvPicPr>
        <p:blipFill>
          <a:blip r:embed="rId3"/>
          <a:stretch>
            <a:fillRect/>
          </a:stretch>
        </p:blipFill>
        <p:spPr>
          <a:xfrm>
            <a:off x="660400" y="2336126"/>
            <a:ext cx="10556240" cy="4082954"/>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79C0A8-4773-EC23-9882-98A8958E0E78}"/>
              </a:ext>
            </a:extLst>
          </p:cNvPr>
          <p:cNvSpPr>
            <a:spLocks noGrp="1"/>
          </p:cNvSpPr>
          <p:nvPr>
            <p:ph type="title"/>
          </p:nvPr>
        </p:nvSpPr>
        <p:spPr>
          <a:xfrm>
            <a:off x="838200" y="253397"/>
            <a:ext cx="10515600" cy="1273233"/>
          </a:xfrm>
        </p:spPr>
        <p:txBody>
          <a:bodyPr>
            <a:normAutofit/>
          </a:bodyPr>
          <a:lstStyle/>
          <a:p>
            <a:r>
              <a:rPr lang="en-IN" dirty="0"/>
              <a:t>POM Framework</a:t>
            </a:r>
          </a:p>
        </p:txBody>
      </p:sp>
      <p:sp>
        <p:nvSpPr>
          <p:cNvPr id="17" name="Rectangle 16">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EEBB136-2853-A6F6-A60F-622794886C66}"/>
              </a:ext>
            </a:extLst>
          </p:cNvPr>
          <p:cNvSpPr>
            <a:spLocks noGrp="1"/>
          </p:cNvSpPr>
          <p:nvPr>
            <p:ph idx="1"/>
          </p:nvPr>
        </p:nvSpPr>
        <p:spPr>
          <a:xfrm>
            <a:off x="838200" y="2478024"/>
            <a:ext cx="10515600" cy="3694176"/>
          </a:xfrm>
        </p:spPr>
        <p:txBody>
          <a:bodyPr>
            <a:normAutofit/>
          </a:bodyPr>
          <a:lstStyle/>
          <a:p>
            <a:pPr>
              <a:buFont typeface="Wingdings" panose="05000000000000000000" pitchFamily="2" charset="2"/>
              <a:buChar char="q"/>
            </a:pPr>
            <a:r>
              <a:rPr lang="en-US" sz="2000" dirty="0">
                <a:latin typeface="+mj-lt"/>
                <a:ea typeface="Calibri" panose="020F0502020204030204" pitchFamily="34" charset="0"/>
                <a:cs typeface="Calibri" panose="020F0502020204030204" pitchFamily="34" charset="0"/>
              </a:rPr>
              <a:t>The POM is a design pattern that separates the page elements (locators, buttons, text fields, etc.) from the test scripts.</a:t>
            </a:r>
          </a:p>
          <a:p>
            <a:pPr>
              <a:buFont typeface="Wingdings" panose="05000000000000000000" pitchFamily="2" charset="2"/>
              <a:buChar char="q"/>
            </a:pPr>
            <a:r>
              <a:rPr lang="en-US" sz="2000" dirty="0">
                <a:latin typeface="+mj-lt"/>
                <a:ea typeface="Calibri" panose="020F0502020204030204" pitchFamily="34" charset="0"/>
                <a:cs typeface="Calibri" panose="020F0502020204030204" pitchFamily="34" charset="0"/>
              </a:rPr>
              <a:t>It promotes code reusability, maintainability, and readability. Each web page of the application under test has a corresponding page object class.</a:t>
            </a:r>
          </a:p>
          <a:p>
            <a:pPr>
              <a:buFont typeface="Wingdings" panose="05000000000000000000" pitchFamily="2" charset="2"/>
              <a:buChar char="q"/>
            </a:pPr>
            <a:r>
              <a:rPr lang="en-US" sz="2000" dirty="0">
                <a:latin typeface="+mj-lt"/>
                <a:ea typeface="Calibri" panose="020F0502020204030204" pitchFamily="34" charset="0"/>
                <a:cs typeface="Calibri" panose="020F0502020204030204" pitchFamily="34" charset="0"/>
              </a:rPr>
              <a:t>Page object classes encapsulate the functionalities of the web page, including methods for interacting with elements and verifying their state.</a:t>
            </a:r>
            <a:endParaRPr lang="en-IN" sz="2000" dirty="0">
              <a:latin typeface="+mj-lt"/>
              <a:ea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AAAF6B15-CF52-9316-C1C2-2CBAFD83B541}"/>
              </a:ext>
            </a:extLst>
          </p:cNvPr>
          <p:cNvSpPr>
            <a:spLocks noGrp="1"/>
          </p:cNvSpPr>
          <p:nvPr>
            <p:ph type="dt" sz="half" idx="10"/>
          </p:nvPr>
        </p:nvSpPr>
        <p:spPr>
          <a:xfrm>
            <a:off x="908304" y="6356350"/>
            <a:ext cx="2743200" cy="365125"/>
          </a:xfrm>
        </p:spPr>
        <p:txBody>
          <a:bodyPr>
            <a:normAutofit/>
          </a:bodyPr>
          <a:lstStyle/>
          <a:p>
            <a:pPr>
              <a:spcAft>
                <a:spcPts val="600"/>
              </a:spcAft>
            </a:pPr>
            <a:r>
              <a:rPr lang="en-US"/>
              <a:t>9/4/20XX</a:t>
            </a:r>
          </a:p>
        </p:txBody>
      </p:sp>
      <p:sp>
        <p:nvSpPr>
          <p:cNvPr id="5" name="Footer Placeholder 4">
            <a:extLst>
              <a:ext uri="{FF2B5EF4-FFF2-40B4-BE49-F238E27FC236}">
                <a16:creationId xmlns:a16="http://schemas.microsoft.com/office/drawing/2014/main" id="{E7DB2604-E588-565A-FE14-83790CA124D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First Cry</a:t>
            </a:r>
          </a:p>
        </p:txBody>
      </p:sp>
      <p:sp>
        <p:nvSpPr>
          <p:cNvPr id="6" name="Slide Number Placeholder 5">
            <a:extLst>
              <a:ext uri="{FF2B5EF4-FFF2-40B4-BE49-F238E27FC236}">
                <a16:creationId xmlns:a16="http://schemas.microsoft.com/office/drawing/2014/main" id="{48EA9472-94D4-285D-6F5F-A81380B271FE}"/>
              </a:ext>
            </a:extLst>
          </p:cNvPr>
          <p:cNvSpPr>
            <a:spLocks noGrp="1"/>
          </p:cNvSpPr>
          <p:nvPr>
            <p:ph type="sldNum" sz="quarter" idx="12"/>
          </p:nvPr>
        </p:nvSpPr>
        <p:spPr>
          <a:xfrm>
            <a:off x="8540496" y="6356350"/>
            <a:ext cx="2743200" cy="365125"/>
          </a:xfrm>
        </p:spPr>
        <p:txBody>
          <a:bodyPr>
            <a:normAutofit/>
          </a:bodyPr>
          <a:lstStyle/>
          <a:p>
            <a:pPr>
              <a:spcAft>
                <a:spcPts val="600"/>
              </a:spcAft>
            </a:pPr>
            <a:fld id="{A65A5C87-DF58-40C8-B092-1DE63DB4547E}" type="slidenum">
              <a:rPr lang="en-US" smtClean="0"/>
              <a:pPr>
                <a:spcAft>
                  <a:spcPts val="600"/>
                </a:spcAft>
              </a:pPr>
              <a:t>10</a:t>
            </a:fld>
            <a:endParaRPr lang="en-US"/>
          </a:p>
        </p:txBody>
      </p:sp>
    </p:spTree>
    <p:extLst>
      <p:ext uri="{BB962C8B-B14F-4D97-AF65-F5344CB8AC3E}">
        <p14:creationId xmlns:p14="http://schemas.microsoft.com/office/powerpoint/2010/main" val="41562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D844D64-FAF0-C2D2-82DF-AF87FD4D3895}"/>
              </a:ext>
            </a:extLst>
          </p:cNvPr>
          <p:cNvSpPr txBox="1"/>
          <p:nvPr/>
        </p:nvSpPr>
        <p:spPr>
          <a:xfrm>
            <a:off x="838200" y="253397"/>
            <a:ext cx="10515600" cy="127323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Implementation of POM framework</a:t>
            </a:r>
          </a:p>
        </p:txBody>
      </p:sp>
      <p:sp>
        <p:nvSpPr>
          <p:cNvPr id="25" name="Rectangle 2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EC2378E-ABE9-54CB-E561-31BC343A928A}"/>
              </a:ext>
            </a:extLst>
          </p:cNvPr>
          <p:cNvSpPr txBox="1"/>
          <p:nvPr/>
        </p:nvSpPr>
        <p:spPr>
          <a:xfrm>
            <a:off x="836676" y="2169998"/>
            <a:ext cx="10515600" cy="3694176"/>
          </a:xfrm>
          <a:prstGeom prst="rect">
            <a:avLst/>
          </a:prstGeom>
        </p:spPr>
        <p:txBody>
          <a:bodyPr vert="horz" lIns="91440" tIns="45720" rIns="91440" bIns="45720" rtlCol="0">
            <a:noAutofit/>
          </a:bodyPr>
          <a:lstStyle/>
          <a:p>
            <a:pPr>
              <a:spcAft>
                <a:spcPts val="600"/>
              </a:spcAft>
            </a:pPr>
            <a:r>
              <a:rPr lang="en-US" dirty="0"/>
              <a:t>1.Create Page Object Classes:</a:t>
            </a:r>
          </a:p>
          <a:p>
            <a:pPr marL="342900" indent="-228600">
              <a:spcAft>
                <a:spcPts val="600"/>
              </a:spcAft>
              <a:buFont typeface="Arial" panose="020B0604020202020204" pitchFamily="34" charset="0"/>
              <a:buChar char="•"/>
            </a:pPr>
            <a:r>
              <a:rPr lang="en-US" dirty="0"/>
              <a:t>Develop a separate class for each web page of the application under test.</a:t>
            </a:r>
          </a:p>
          <a:p>
            <a:pPr marL="342900" indent="-228600">
              <a:spcAft>
                <a:spcPts val="600"/>
              </a:spcAft>
              <a:buFont typeface="Arial" panose="020B0604020202020204" pitchFamily="34" charset="0"/>
              <a:buChar char="•"/>
            </a:pPr>
            <a:r>
              <a:rPr lang="en-US" dirty="0"/>
              <a:t>Within each class, define</a:t>
            </a:r>
          </a:p>
          <a:p>
            <a:pPr>
              <a:spcAft>
                <a:spcPts val="600"/>
              </a:spcAft>
            </a:pPr>
            <a:r>
              <a:rPr lang="en-US" dirty="0"/>
              <a:t>             </a:t>
            </a:r>
            <a:r>
              <a:rPr lang="en-US" dirty="0">
                <a:sym typeface="Wingdings" panose="05000000000000000000" pitchFamily="2" charset="2"/>
              </a:rPr>
              <a:t></a:t>
            </a:r>
            <a:r>
              <a:rPr lang="en-US" dirty="0"/>
              <a:t>Web element locators (using techniques like id, name, </a:t>
            </a:r>
            <a:r>
              <a:rPr lang="en-US" dirty="0" err="1"/>
              <a:t>css</a:t>
            </a:r>
            <a:r>
              <a:rPr lang="en-US" dirty="0"/>
              <a:t> </a:t>
            </a:r>
            <a:r>
              <a:rPr lang="en-US" dirty="0" err="1"/>
              <a:t>selector,etc</a:t>
            </a:r>
            <a:r>
              <a:rPr lang="en-US" dirty="0"/>
              <a:t>.)</a:t>
            </a:r>
          </a:p>
          <a:p>
            <a:pPr>
              <a:spcAft>
                <a:spcPts val="600"/>
              </a:spcAft>
            </a:pPr>
            <a:r>
              <a:rPr lang="en-US" dirty="0"/>
              <a:t>             </a:t>
            </a:r>
            <a:r>
              <a:rPr lang="en-US" dirty="0">
                <a:sym typeface="Wingdings" panose="05000000000000000000" pitchFamily="2" charset="2"/>
              </a:rPr>
              <a:t></a:t>
            </a:r>
            <a:r>
              <a:rPr lang="en-US" dirty="0"/>
              <a:t>Methods to interact with elements (click, type text, etc.)</a:t>
            </a:r>
          </a:p>
          <a:p>
            <a:pPr>
              <a:spcAft>
                <a:spcPts val="600"/>
              </a:spcAft>
            </a:pPr>
            <a:r>
              <a:rPr lang="en-US" dirty="0"/>
              <a:t>             </a:t>
            </a:r>
            <a:r>
              <a:rPr lang="en-US" dirty="0">
                <a:sym typeface="Wingdings" panose="05000000000000000000" pitchFamily="2" charset="2"/>
              </a:rPr>
              <a:t></a:t>
            </a:r>
            <a:r>
              <a:rPr lang="en-US" dirty="0"/>
              <a:t>Methods to verify element state (is displayed, text content, etc.)</a:t>
            </a:r>
          </a:p>
          <a:p>
            <a:pPr>
              <a:spcAft>
                <a:spcPts val="600"/>
              </a:spcAft>
            </a:pPr>
            <a:r>
              <a:rPr lang="en-US" dirty="0"/>
              <a:t>2. Utilize Page Object Classes in Test Scripts:</a:t>
            </a:r>
          </a:p>
          <a:p>
            <a:pPr marL="342900" indent="-228600">
              <a:spcAft>
                <a:spcPts val="600"/>
              </a:spcAft>
              <a:buFont typeface="Arial" panose="020B0604020202020204" pitchFamily="34" charset="0"/>
              <a:buChar char="•"/>
            </a:pPr>
            <a:r>
              <a:rPr lang="en-US" dirty="0"/>
              <a:t>Create test scripts that:</a:t>
            </a:r>
          </a:p>
          <a:p>
            <a:pPr>
              <a:spcAft>
                <a:spcPts val="600"/>
              </a:spcAft>
            </a:pPr>
            <a:r>
              <a:rPr lang="en-US" dirty="0"/>
              <a:t>             </a:t>
            </a:r>
            <a:r>
              <a:rPr lang="en-US" dirty="0">
                <a:sym typeface="Wingdings" panose="05000000000000000000" pitchFamily="2" charset="2"/>
              </a:rPr>
              <a:t></a:t>
            </a:r>
            <a:r>
              <a:rPr lang="en-US" dirty="0"/>
              <a:t>Instantiate page object classes for relevant web pages.</a:t>
            </a:r>
          </a:p>
          <a:p>
            <a:pPr>
              <a:spcAft>
                <a:spcPts val="600"/>
              </a:spcAft>
            </a:pPr>
            <a:r>
              <a:rPr lang="en-US" dirty="0"/>
              <a:t>             </a:t>
            </a:r>
            <a:r>
              <a:rPr lang="en-US" dirty="0">
                <a:sym typeface="Wingdings" panose="05000000000000000000" pitchFamily="2" charset="2"/>
              </a:rPr>
              <a:t></a:t>
            </a:r>
            <a:r>
              <a:rPr lang="en-US" dirty="0"/>
              <a:t>Call methods from page object classes to interact with elements.</a:t>
            </a:r>
          </a:p>
          <a:p>
            <a:pPr>
              <a:spcAft>
                <a:spcPts val="600"/>
              </a:spcAft>
            </a:pPr>
            <a:r>
              <a:rPr lang="en-US" dirty="0"/>
              <a:t>             </a:t>
            </a:r>
            <a:r>
              <a:rPr lang="en-US" dirty="0">
                <a:sym typeface="Wingdings" panose="05000000000000000000" pitchFamily="2" charset="2"/>
              </a:rPr>
              <a:t></a:t>
            </a:r>
            <a:r>
              <a:rPr lang="en-US" dirty="0"/>
              <a:t>Verify expected </a:t>
            </a:r>
            <a:r>
              <a:rPr lang="en-US" dirty="0" err="1"/>
              <a:t>behaviour</a:t>
            </a:r>
            <a:r>
              <a:rPr lang="en-US" dirty="0"/>
              <a:t> using assertions.</a:t>
            </a:r>
          </a:p>
        </p:txBody>
      </p:sp>
      <p:sp>
        <p:nvSpPr>
          <p:cNvPr id="2" name="Date Placeholder 1">
            <a:extLst>
              <a:ext uri="{FF2B5EF4-FFF2-40B4-BE49-F238E27FC236}">
                <a16:creationId xmlns:a16="http://schemas.microsoft.com/office/drawing/2014/main" id="{F0B57E5B-71C2-341D-21C0-0E6F99358A12}"/>
              </a:ext>
            </a:extLst>
          </p:cNvPr>
          <p:cNvSpPr>
            <a:spLocks noGrp="1"/>
          </p:cNvSpPr>
          <p:nvPr>
            <p:ph type="dt" sz="half" idx="10"/>
          </p:nvPr>
        </p:nvSpPr>
        <p:spPr>
          <a:xfrm>
            <a:off x="908304" y="6356350"/>
            <a:ext cx="2743200" cy="365125"/>
          </a:xfrm>
        </p:spPr>
        <p:txBody>
          <a:bodyPr vert="horz" lIns="91440" tIns="45720" rIns="91440" bIns="45720" rtlCol="0" anchor="ctr">
            <a:normAutofit/>
          </a:bodyPr>
          <a:lstStyle/>
          <a:p>
            <a:pPr>
              <a:spcAft>
                <a:spcPts val="600"/>
              </a:spcAft>
            </a:pPr>
            <a:r>
              <a:rPr lang="en-US"/>
              <a:t>9/4/20XX</a:t>
            </a:r>
          </a:p>
        </p:txBody>
      </p:sp>
      <p:sp>
        <p:nvSpPr>
          <p:cNvPr id="3" name="Footer Placeholder 2">
            <a:extLst>
              <a:ext uri="{FF2B5EF4-FFF2-40B4-BE49-F238E27FC236}">
                <a16:creationId xmlns:a16="http://schemas.microsoft.com/office/drawing/2014/main" id="{7372BCDA-C863-D09B-4192-25588A2C565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t>First Cry</a:t>
            </a:r>
          </a:p>
        </p:txBody>
      </p:sp>
      <p:sp>
        <p:nvSpPr>
          <p:cNvPr id="4" name="Slide Number Placeholder 3">
            <a:extLst>
              <a:ext uri="{FF2B5EF4-FFF2-40B4-BE49-F238E27FC236}">
                <a16:creationId xmlns:a16="http://schemas.microsoft.com/office/drawing/2014/main" id="{0E28C5B8-CB16-E043-5D42-D4451E73305D}"/>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11</a:t>
            </a:fld>
            <a:endParaRPr lang="en-US"/>
          </a:p>
        </p:txBody>
      </p:sp>
    </p:spTree>
    <p:extLst>
      <p:ext uri="{BB962C8B-B14F-4D97-AF65-F5344CB8AC3E}">
        <p14:creationId xmlns:p14="http://schemas.microsoft.com/office/powerpoint/2010/main" val="3692427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6C36A81-BAC0-0DF9-9D15-C2B8A18E39F9}"/>
              </a:ext>
            </a:extLst>
          </p:cNvPr>
          <p:cNvSpPr txBox="1"/>
          <p:nvPr/>
        </p:nvSpPr>
        <p:spPr>
          <a:xfrm>
            <a:off x="838200" y="253397"/>
            <a:ext cx="10515600" cy="127323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Advantages of the POM Framework</a:t>
            </a:r>
          </a:p>
        </p:txBody>
      </p:sp>
      <p:sp>
        <p:nvSpPr>
          <p:cNvPr id="25" name="Rectangle 2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206519B-A2CD-6BD2-6251-627EC7BC8FD6}"/>
              </a:ext>
            </a:extLst>
          </p:cNvPr>
          <p:cNvSpPr txBox="1"/>
          <p:nvPr/>
        </p:nvSpPr>
        <p:spPr>
          <a:xfrm>
            <a:off x="838200" y="2478024"/>
            <a:ext cx="10515600" cy="3694176"/>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r>
              <a:rPr lang="en-US" sz="2000" dirty="0"/>
              <a:t>Increased Code Reusability: Page object classes can be reused by multiple test scripts, reducing code duplication.</a:t>
            </a:r>
          </a:p>
          <a:p>
            <a:pPr marL="285750" indent="-228600">
              <a:lnSpc>
                <a:spcPct val="110000"/>
              </a:lnSpc>
              <a:spcAft>
                <a:spcPts val="600"/>
              </a:spcAft>
              <a:buFont typeface="Arial" panose="020B0604020202020204" pitchFamily="34" charset="0"/>
              <a:buChar char="•"/>
            </a:pPr>
            <a:r>
              <a:rPr lang="en-US" sz="2000" dirty="0"/>
              <a:t>Improved Maintainability: Changes to the UI require modifying only the relevant page object class, not multiple test scripts.</a:t>
            </a:r>
          </a:p>
          <a:p>
            <a:pPr marL="285750" indent="-228600">
              <a:lnSpc>
                <a:spcPct val="110000"/>
              </a:lnSpc>
              <a:spcAft>
                <a:spcPts val="600"/>
              </a:spcAft>
              <a:buFont typeface="Arial" panose="020B0604020202020204" pitchFamily="34" charset="0"/>
              <a:buChar char="•"/>
            </a:pPr>
            <a:r>
              <a:rPr lang="en-US" sz="2000" dirty="0"/>
              <a:t>Enhanced Readability: Separating page elements from test logic improves test script clarity and understanding.</a:t>
            </a:r>
          </a:p>
          <a:p>
            <a:pPr marL="285750" indent="-228600">
              <a:lnSpc>
                <a:spcPct val="110000"/>
              </a:lnSpc>
              <a:spcAft>
                <a:spcPts val="600"/>
              </a:spcAft>
              <a:buFont typeface="Arial" panose="020B0604020202020204" pitchFamily="34" charset="0"/>
              <a:buChar char="•"/>
            </a:pPr>
            <a:r>
              <a:rPr lang="en-US" sz="2000" dirty="0"/>
              <a:t>Efficient Debugging: Isolating element interactions within page objects simplifies debugging efforts.</a:t>
            </a:r>
          </a:p>
        </p:txBody>
      </p:sp>
      <p:sp>
        <p:nvSpPr>
          <p:cNvPr id="2" name="Date Placeholder 1">
            <a:extLst>
              <a:ext uri="{FF2B5EF4-FFF2-40B4-BE49-F238E27FC236}">
                <a16:creationId xmlns:a16="http://schemas.microsoft.com/office/drawing/2014/main" id="{DD3ECAB6-4E4F-8C94-AF99-12B15787D7DE}"/>
              </a:ext>
            </a:extLst>
          </p:cNvPr>
          <p:cNvSpPr>
            <a:spLocks noGrp="1"/>
          </p:cNvSpPr>
          <p:nvPr>
            <p:ph type="dt" sz="half" idx="10"/>
          </p:nvPr>
        </p:nvSpPr>
        <p:spPr>
          <a:xfrm>
            <a:off x="908304" y="6356350"/>
            <a:ext cx="2743200" cy="365125"/>
          </a:xfrm>
        </p:spPr>
        <p:txBody>
          <a:bodyPr vert="horz" lIns="91440" tIns="45720" rIns="91440" bIns="45720" rtlCol="0" anchor="ctr">
            <a:normAutofit/>
          </a:bodyPr>
          <a:lstStyle/>
          <a:p>
            <a:pPr>
              <a:spcAft>
                <a:spcPts val="600"/>
              </a:spcAft>
            </a:pPr>
            <a:r>
              <a:rPr lang="en-US"/>
              <a:t>9/4/20XX</a:t>
            </a:r>
          </a:p>
        </p:txBody>
      </p:sp>
      <p:sp>
        <p:nvSpPr>
          <p:cNvPr id="3" name="Footer Placeholder 2">
            <a:extLst>
              <a:ext uri="{FF2B5EF4-FFF2-40B4-BE49-F238E27FC236}">
                <a16:creationId xmlns:a16="http://schemas.microsoft.com/office/drawing/2014/main" id="{447435E0-99CD-55B4-B7DE-1CFCA9D16283}"/>
              </a:ext>
            </a:extLst>
          </p:cNvPr>
          <p:cNvSpPr>
            <a:spLocks noGrp="1"/>
          </p:cNvSpPr>
          <p:nvPr>
            <p:ph type="ftr" sz="quarter" idx="11"/>
          </p:nvPr>
        </p:nvSpPr>
        <p:spPr>
          <a:xfrm>
            <a:off x="4058971" y="6356350"/>
            <a:ext cx="4074059" cy="365125"/>
          </a:xfrm>
        </p:spPr>
        <p:txBody>
          <a:bodyPr vert="horz" lIns="91440" tIns="45720" rIns="91440" bIns="45720" rtlCol="0" anchor="ctr">
            <a:normAutofit/>
          </a:bodyPr>
          <a:lstStyle/>
          <a:p>
            <a:pPr>
              <a:spcAft>
                <a:spcPts val="600"/>
              </a:spcAft>
            </a:pPr>
            <a:r>
              <a:rPr lang="en-US" dirty="0"/>
              <a:t>First Cry</a:t>
            </a:r>
            <a:endParaRPr lang="en-US" kern="1200" dirty="0">
              <a:solidFill>
                <a:schemeClr val="tx1">
                  <a:tint val="75000"/>
                </a:schemeClr>
              </a:solidFill>
              <a:latin typeface="+mn-lt"/>
              <a:ea typeface="+mn-ea"/>
              <a:cs typeface="+mn-cs"/>
            </a:endParaRPr>
          </a:p>
        </p:txBody>
      </p:sp>
      <p:sp>
        <p:nvSpPr>
          <p:cNvPr id="4" name="Slide Number Placeholder 3">
            <a:extLst>
              <a:ext uri="{FF2B5EF4-FFF2-40B4-BE49-F238E27FC236}">
                <a16:creationId xmlns:a16="http://schemas.microsoft.com/office/drawing/2014/main" id="{A9C5B4FA-8A0B-2314-BB3A-F7DB90C02E4E}"/>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12</a:t>
            </a:fld>
            <a:endParaRPr lang="en-US"/>
          </a:p>
        </p:txBody>
      </p:sp>
    </p:spTree>
    <p:extLst>
      <p:ext uri="{BB962C8B-B14F-4D97-AF65-F5344CB8AC3E}">
        <p14:creationId xmlns:p14="http://schemas.microsoft.com/office/powerpoint/2010/main" val="398445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E5A503-2264-D4AA-5958-C6D9E66EEC62}"/>
              </a:ext>
            </a:extLst>
          </p:cNvPr>
          <p:cNvSpPr>
            <a:spLocks noGrp="1"/>
          </p:cNvSpPr>
          <p:nvPr>
            <p:ph type="title"/>
          </p:nvPr>
        </p:nvSpPr>
        <p:spPr>
          <a:xfrm>
            <a:off x="838200" y="253397"/>
            <a:ext cx="10515600" cy="1273233"/>
          </a:xfrm>
        </p:spPr>
        <p:txBody>
          <a:bodyPr>
            <a:normAutofit/>
          </a:bodyPr>
          <a:lstStyle/>
          <a:p>
            <a:r>
              <a:rPr lang="en-IN" dirty="0"/>
              <a:t>Cucumber</a:t>
            </a:r>
          </a:p>
        </p:txBody>
      </p:sp>
      <p:sp>
        <p:nvSpPr>
          <p:cNvPr id="17" name="Rectangle 16">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DB30870-E0B6-7733-F37F-BADE06AD9223}"/>
              </a:ext>
            </a:extLst>
          </p:cNvPr>
          <p:cNvSpPr>
            <a:spLocks noGrp="1"/>
          </p:cNvSpPr>
          <p:nvPr>
            <p:ph idx="1"/>
          </p:nvPr>
        </p:nvSpPr>
        <p:spPr>
          <a:xfrm>
            <a:off x="838200" y="2478024"/>
            <a:ext cx="10515600" cy="3694176"/>
          </a:xfrm>
        </p:spPr>
        <p:txBody>
          <a:bodyPr>
            <a:normAutofit/>
          </a:bodyPr>
          <a:lstStyle/>
          <a:p>
            <a:pPr>
              <a:lnSpc>
                <a:spcPct val="100000"/>
              </a:lnSpc>
              <a:buFont typeface="Wingdings" panose="05000000000000000000" pitchFamily="2" charset="2"/>
              <a:buChar char="q"/>
            </a:pPr>
            <a:r>
              <a:rPr lang="en-US" sz="2000" dirty="0">
                <a:latin typeface="+mj-lt"/>
                <a:ea typeface="Calibri" panose="020F0502020204030204" pitchFamily="34" charset="0"/>
                <a:cs typeface="Calibri" panose="020F0502020204030204" pitchFamily="34" charset="0"/>
              </a:rPr>
              <a:t>Cucumber is a popular open-source tool used for Behavior-Driven Development (BDD) in software testing. </a:t>
            </a:r>
          </a:p>
          <a:p>
            <a:pPr>
              <a:lnSpc>
                <a:spcPct val="100000"/>
              </a:lnSpc>
              <a:buFont typeface="Wingdings" panose="05000000000000000000" pitchFamily="2" charset="2"/>
              <a:buChar char="q"/>
            </a:pPr>
            <a:r>
              <a:rPr lang="en-US" sz="2000" dirty="0">
                <a:latin typeface="+mj-lt"/>
                <a:ea typeface="Calibri" panose="020F0502020204030204" pitchFamily="34" charset="0"/>
                <a:cs typeface="Calibri" panose="020F0502020204030204" pitchFamily="34" charset="0"/>
              </a:rPr>
              <a:t>It allows tests to be written in natural language, making them easier to read and understand. </a:t>
            </a:r>
          </a:p>
          <a:p>
            <a:pPr>
              <a:lnSpc>
                <a:spcPct val="100000"/>
              </a:lnSpc>
              <a:buFont typeface="Wingdings" panose="05000000000000000000" pitchFamily="2" charset="2"/>
              <a:buChar char="q"/>
            </a:pPr>
            <a:r>
              <a:rPr lang="en-US" sz="2000" dirty="0">
                <a:latin typeface="+mj-lt"/>
                <a:ea typeface="Calibri" panose="020F0502020204030204" pitchFamily="34" charset="0"/>
                <a:cs typeface="Calibri" panose="020F0502020204030204" pitchFamily="34" charset="0"/>
              </a:rPr>
              <a:t>Cucumber uses a syntax called “Gherkin”, which employs plain text with keywords such as Given, When, Then, And, and But to outline test scenarios. </a:t>
            </a:r>
          </a:p>
          <a:p>
            <a:pPr>
              <a:lnSpc>
                <a:spcPct val="100000"/>
              </a:lnSpc>
              <a:buFont typeface="Wingdings" panose="05000000000000000000" pitchFamily="2" charset="2"/>
              <a:buChar char="q"/>
            </a:pPr>
            <a:r>
              <a:rPr lang="en-US" sz="2000" dirty="0">
                <a:latin typeface="+mj-lt"/>
                <a:ea typeface="Calibri" panose="020F0502020204030204" pitchFamily="34" charset="0"/>
                <a:cs typeface="Calibri" panose="020F0502020204030204" pitchFamily="34" charset="0"/>
              </a:rPr>
              <a:t>It promotes collaboration between technical and non-technical team members in software development. Cucumber works seamlessly with well-known software platforms like Selenium and Ruby.</a:t>
            </a:r>
            <a:endParaRPr lang="en-IN" sz="2000" dirty="0">
              <a:latin typeface="+mj-lt"/>
              <a:ea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C6096B81-B66C-B079-FCEE-D9B78E8E88F3}"/>
              </a:ext>
            </a:extLst>
          </p:cNvPr>
          <p:cNvSpPr>
            <a:spLocks noGrp="1"/>
          </p:cNvSpPr>
          <p:nvPr>
            <p:ph type="dt" sz="half" idx="10"/>
          </p:nvPr>
        </p:nvSpPr>
        <p:spPr>
          <a:xfrm>
            <a:off x="908304" y="6356350"/>
            <a:ext cx="2743200" cy="365125"/>
          </a:xfrm>
        </p:spPr>
        <p:txBody>
          <a:bodyPr>
            <a:normAutofit/>
          </a:bodyPr>
          <a:lstStyle/>
          <a:p>
            <a:pPr>
              <a:spcAft>
                <a:spcPts val="600"/>
              </a:spcAft>
            </a:pPr>
            <a:r>
              <a:rPr lang="en-US"/>
              <a:t>9/4/20XX</a:t>
            </a:r>
          </a:p>
        </p:txBody>
      </p:sp>
      <p:sp>
        <p:nvSpPr>
          <p:cNvPr id="5" name="Footer Placeholder 4">
            <a:extLst>
              <a:ext uri="{FF2B5EF4-FFF2-40B4-BE49-F238E27FC236}">
                <a16:creationId xmlns:a16="http://schemas.microsoft.com/office/drawing/2014/main" id="{0060CF99-E87B-EFD4-0FF8-90EBD09A0FF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First Cry</a:t>
            </a:r>
          </a:p>
        </p:txBody>
      </p:sp>
      <p:sp>
        <p:nvSpPr>
          <p:cNvPr id="6" name="Slide Number Placeholder 5">
            <a:extLst>
              <a:ext uri="{FF2B5EF4-FFF2-40B4-BE49-F238E27FC236}">
                <a16:creationId xmlns:a16="http://schemas.microsoft.com/office/drawing/2014/main" id="{CB60EEC4-E325-0F7C-AC15-83721958D935}"/>
              </a:ext>
            </a:extLst>
          </p:cNvPr>
          <p:cNvSpPr>
            <a:spLocks noGrp="1"/>
          </p:cNvSpPr>
          <p:nvPr>
            <p:ph type="sldNum" sz="quarter" idx="12"/>
          </p:nvPr>
        </p:nvSpPr>
        <p:spPr>
          <a:xfrm>
            <a:off x="8540496" y="6356350"/>
            <a:ext cx="2743200" cy="365125"/>
          </a:xfrm>
        </p:spPr>
        <p:txBody>
          <a:bodyPr>
            <a:normAutofit/>
          </a:bodyPr>
          <a:lstStyle/>
          <a:p>
            <a:pPr>
              <a:spcAft>
                <a:spcPts val="600"/>
              </a:spcAft>
            </a:pPr>
            <a:fld id="{A65A5C87-DF58-40C8-B092-1DE63DB4547E}" type="slidenum">
              <a:rPr lang="en-US" smtClean="0"/>
              <a:pPr>
                <a:spcAft>
                  <a:spcPts val="600"/>
                </a:spcAft>
              </a:pPr>
              <a:t>13</a:t>
            </a:fld>
            <a:endParaRPr lang="en-US"/>
          </a:p>
        </p:txBody>
      </p:sp>
    </p:spTree>
    <p:extLst>
      <p:ext uri="{BB962C8B-B14F-4D97-AF65-F5344CB8AC3E}">
        <p14:creationId xmlns:p14="http://schemas.microsoft.com/office/powerpoint/2010/main" val="1887437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DF965ED-3C85-368F-620D-952489CF59AF}"/>
              </a:ext>
            </a:extLst>
          </p:cNvPr>
          <p:cNvSpPr txBox="1"/>
          <p:nvPr/>
        </p:nvSpPr>
        <p:spPr>
          <a:xfrm>
            <a:off x="838200" y="253397"/>
            <a:ext cx="10515600" cy="127323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Use Case:</a:t>
            </a:r>
          </a:p>
        </p:txBody>
      </p:sp>
      <p:sp>
        <p:nvSpPr>
          <p:cNvPr id="25" name="Rectangle 2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04F8DF7-4380-922E-FC36-ED409C5133BC}"/>
              </a:ext>
            </a:extLst>
          </p:cNvPr>
          <p:cNvSpPr txBox="1"/>
          <p:nvPr/>
        </p:nvSpPr>
        <p:spPr>
          <a:xfrm>
            <a:off x="838200" y="2478024"/>
            <a:ext cx="10515600" cy="3694176"/>
          </a:xfrm>
          <a:prstGeom prst="rect">
            <a:avLst/>
          </a:prstGeom>
        </p:spPr>
        <p:txBody>
          <a:bodyPr vert="horz" lIns="91440" tIns="45720" rIns="91440" bIns="45720" rtlCol="0">
            <a:normAutofit/>
          </a:bodyPr>
          <a:lstStyle/>
          <a:p>
            <a:pPr marL="342900" indent="-228600">
              <a:lnSpc>
                <a:spcPct val="110000"/>
              </a:lnSpc>
              <a:spcAft>
                <a:spcPts val="600"/>
              </a:spcAft>
              <a:buFont typeface="Arial" panose="020B0604020202020204" pitchFamily="34" charset="0"/>
              <a:buChar char="•"/>
            </a:pPr>
            <a:r>
              <a:rPr lang="en-US" sz="2000" dirty="0"/>
              <a:t>Feature Files: Write scenarios and steps in plain text files (.feature) to test different parts of the application.</a:t>
            </a:r>
          </a:p>
          <a:p>
            <a:pPr marL="342900" indent="-228600">
              <a:lnSpc>
                <a:spcPct val="110000"/>
              </a:lnSpc>
              <a:spcAft>
                <a:spcPts val="600"/>
              </a:spcAft>
              <a:buFont typeface="Arial" panose="020B0604020202020204" pitchFamily="34" charset="0"/>
              <a:buChar char="•"/>
            </a:pPr>
            <a:r>
              <a:rPr lang="en-US" sz="2000" dirty="0"/>
              <a:t>Scenario Outline: Use to create data-driven tests with varying input combinations.</a:t>
            </a:r>
          </a:p>
          <a:p>
            <a:pPr marL="342900" indent="-228600">
              <a:lnSpc>
                <a:spcPct val="110000"/>
              </a:lnSpc>
              <a:spcAft>
                <a:spcPts val="600"/>
              </a:spcAft>
              <a:buFont typeface="Arial" panose="020B0604020202020204" pitchFamily="34" charset="0"/>
              <a:buChar char="•"/>
            </a:pPr>
            <a:r>
              <a:rPr lang="en-US" sz="2000" dirty="0"/>
              <a:t>Background: Define preconditions for all scenarios in the file for consistency.</a:t>
            </a:r>
          </a:p>
          <a:p>
            <a:pPr marL="342900" indent="-228600">
              <a:lnSpc>
                <a:spcPct val="110000"/>
              </a:lnSpc>
              <a:spcAft>
                <a:spcPts val="600"/>
              </a:spcAft>
              <a:buFont typeface="Arial" panose="020B0604020202020204" pitchFamily="34" charset="0"/>
              <a:buChar char="•"/>
            </a:pPr>
            <a:r>
              <a:rPr lang="en-US" sz="2000" dirty="0"/>
              <a:t>Step Definitions: Map Gherkin steps to code for actions and verifications.</a:t>
            </a:r>
          </a:p>
          <a:p>
            <a:pPr marL="342900" indent="-228600">
              <a:lnSpc>
                <a:spcPct val="110000"/>
              </a:lnSpc>
              <a:spcAft>
                <a:spcPts val="600"/>
              </a:spcAft>
              <a:buFont typeface="Arial" panose="020B0604020202020204" pitchFamily="34" charset="0"/>
              <a:buChar char="•"/>
            </a:pPr>
            <a:r>
              <a:rPr lang="en-US" sz="2000" dirty="0"/>
              <a:t>Integration with Page Objects Model: Interact with Page Objects for actions on the </a:t>
            </a:r>
            <a:r>
              <a:rPr lang="en-US" sz="2000" dirty="0" err="1"/>
              <a:t>Firstcry</a:t>
            </a:r>
            <a:r>
              <a:rPr lang="en-US" sz="2000" dirty="0"/>
              <a:t> website's web elements.</a:t>
            </a:r>
          </a:p>
        </p:txBody>
      </p:sp>
      <p:sp>
        <p:nvSpPr>
          <p:cNvPr id="2" name="Date Placeholder 1">
            <a:extLst>
              <a:ext uri="{FF2B5EF4-FFF2-40B4-BE49-F238E27FC236}">
                <a16:creationId xmlns:a16="http://schemas.microsoft.com/office/drawing/2014/main" id="{114783AD-0A18-DF28-31A4-BE82C8123510}"/>
              </a:ext>
            </a:extLst>
          </p:cNvPr>
          <p:cNvSpPr>
            <a:spLocks noGrp="1"/>
          </p:cNvSpPr>
          <p:nvPr>
            <p:ph type="dt" sz="half" idx="10"/>
          </p:nvPr>
        </p:nvSpPr>
        <p:spPr>
          <a:xfrm>
            <a:off x="908304" y="6356350"/>
            <a:ext cx="2743200" cy="365125"/>
          </a:xfrm>
        </p:spPr>
        <p:txBody>
          <a:bodyPr vert="horz" lIns="91440" tIns="45720" rIns="91440" bIns="45720" rtlCol="0" anchor="ctr">
            <a:normAutofit/>
          </a:bodyPr>
          <a:lstStyle/>
          <a:p>
            <a:pPr>
              <a:spcAft>
                <a:spcPts val="600"/>
              </a:spcAft>
            </a:pPr>
            <a:r>
              <a:rPr lang="en-US"/>
              <a:t>9/4/20XX</a:t>
            </a:r>
          </a:p>
        </p:txBody>
      </p:sp>
      <p:sp>
        <p:nvSpPr>
          <p:cNvPr id="3" name="Footer Placeholder 2">
            <a:extLst>
              <a:ext uri="{FF2B5EF4-FFF2-40B4-BE49-F238E27FC236}">
                <a16:creationId xmlns:a16="http://schemas.microsoft.com/office/drawing/2014/main" id="{4CE92739-79E5-7203-1328-1AEF2BBADE9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t>First Cry</a:t>
            </a:r>
            <a:endParaRPr lang="en-US" kern="1200" dirty="0">
              <a:solidFill>
                <a:schemeClr val="tx1">
                  <a:tint val="75000"/>
                </a:schemeClr>
              </a:solidFill>
              <a:latin typeface="+mn-lt"/>
              <a:ea typeface="+mn-ea"/>
              <a:cs typeface="+mn-cs"/>
            </a:endParaRPr>
          </a:p>
        </p:txBody>
      </p:sp>
      <p:sp>
        <p:nvSpPr>
          <p:cNvPr id="4" name="Slide Number Placeholder 3">
            <a:extLst>
              <a:ext uri="{FF2B5EF4-FFF2-40B4-BE49-F238E27FC236}">
                <a16:creationId xmlns:a16="http://schemas.microsoft.com/office/drawing/2014/main" id="{8ABC779F-862B-CA61-84BC-A3406E3AF8CB}"/>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14</a:t>
            </a:fld>
            <a:endParaRPr lang="en-US"/>
          </a:p>
        </p:txBody>
      </p:sp>
    </p:spTree>
    <p:extLst>
      <p:ext uri="{BB962C8B-B14F-4D97-AF65-F5344CB8AC3E}">
        <p14:creationId xmlns:p14="http://schemas.microsoft.com/office/powerpoint/2010/main" val="1567491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7135E49-6BF6-2C0D-B720-CCEDC344C641}"/>
              </a:ext>
            </a:extLst>
          </p:cNvPr>
          <p:cNvSpPr txBox="1"/>
          <p:nvPr/>
        </p:nvSpPr>
        <p:spPr>
          <a:xfrm>
            <a:off x="838200" y="253397"/>
            <a:ext cx="10515600" cy="127323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Advantages:</a:t>
            </a:r>
          </a:p>
        </p:txBody>
      </p:sp>
      <p:sp>
        <p:nvSpPr>
          <p:cNvPr id="25" name="Rectangle 2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25440D8-D693-9F0C-AF0D-A715D3686351}"/>
              </a:ext>
            </a:extLst>
          </p:cNvPr>
          <p:cNvSpPr txBox="1"/>
          <p:nvPr/>
        </p:nvSpPr>
        <p:spPr>
          <a:xfrm>
            <a:off x="838200" y="2272203"/>
            <a:ext cx="10515600" cy="3694176"/>
          </a:xfrm>
          <a:prstGeom prst="rect">
            <a:avLst/>
          </a:prstGeom>
        </p:spPr>
        <p:txBody>
          <a:bodyPr vert="horz" lIns="91440" tIns="45720" rIns="91440" bIns="45720" rtlCol="0">
            <a:normAutofit/>
          </a:bodyPr>
          <a:lstStyle/>
          <a:p>
            <a:pPr marL="342900" indent="-228600">
              <a:spcAft>
                <a:spcPts val="600"/>
              </a:spcAft>
              <a:buFont typeface="Arial" panose="020B0604020202020204" pitchFamily="34" charset="0"/>
              <a:buChar char="•"/>
            </a:pPr>
            <a:r>
              <a:rPr lang="en-US" sz="2000" dirty="0"/>
              <a:t>Easy-to-Understand Language: Cucumber uses a language that's easy for both techies and non-techies to grasp.</a:t>
            </a:r>
          </a:p>
          <a:p>
            <a:pPr marL="342900" indent="-228600">
              <a:spcAft>
                <a:spcPts val="600"/>
              </a:spcAft>
              <a:buFont typeface="Arial" panose="020B0604020202020204" pitchFamily="34" charset="0"/>
              <a:buChar char="•"/>
            </a:pPr>
            <a:r>
              <a:rPr lang="en-US" sz="2000" dirty="0"/>
              <a:t>Step Reusability: Steps written in Cucumber can be recycled, cutting down repetition and simplifying test maintenance.</a:t>
            </a:r>
          </a:p>
          <a:p>
            <a:pPr marL="342900" indent="-228600">
              <a:spcAft>
                <a:spcPts val="600"/>
              </a:spcAft>
              <a:buFont typeface="Arial" panose="020B0604020202020204" pitchFamily="34" charset="0"/>
              <a:buChar char="•"/>
            </a:pPr>
            <a:r>
              <a:rPr lang="en-US" sz="2000" dirty="0"/>
              <a:t>Clear Test Reports: Cucumber generates straightforward reports, making it simple to spot which scenarios passed and which didn’t.</a:t>
            </a:r>
          </a:p>
          <a:p>
            <a:pPr marL="342900" indent="-228600">
              <a:spcAft>
                <a:spcPts val="600"/>
              </a:spcAft>
              <a:buFont typeface="Arial" panose="020B0604020202020204" pitchFamily="34" charset="0"/>
              <a:buChar char="•"/>
            </a:pPr>
            <a:r>
              <a:rPr lang="en-US" sz="2000" dirty="0"/>
              <a:t>Data Tables and Scenario Outlines: With Cucumber, you can include data tables and scenario outlines, allowing for flexible testing with different data sets.</a:t>
            </a:r>
          </a:p>
          <a:p>
            <a:pPr marL="342900" indent="-228600">
              <a:spcAft>
                <a:spcPts val="600"/>
              </a:spcAft>
              <a:buFont typeface="Arial" panose="020B0604020202020204" pitchFamily="34" charset="0"/>
              <a:buChar char="•"/>
            </a:pPr>
            <a:r>
              <a:rPr lang="en-US" sz="2000" dirty="0"/>
              <a:t>Parallel Execution Support: Cucumber enables running tests concurrently, helping teams to speed up overall test execution.</a:t>
            </a:r>
          </a:p>
        </p:txBody>
      </p:sp>
      <p:sp>
        <p:nvSpPr>
          <p:cNvPr id="2" name="Date Placeholder 1">
            <a:extLst>
              <a:ext uri="{FF2B5EF4-FFF2-40B4-BE49-F238E27FC236}">
                <a16:creationId xmlns:a16="http://schemas.microsoft.com/office/drawing/2014/main" id="{CDBCBD68-5952-6AAE-5AF4-6F0C52D0FED8}"/>
              </a:ext>
            </a:extLst>
          </p:cNvPr>
          <p:cNvSpPr>
            <a:spLocks noGrp="1"/>
          </p:cNvSpPr>
          <p:nvPr>
            <p:ph type="dt" sz="half" idx="10"/>
          </p:nvPr>
        </p:nvSpPr>
        <p:spPr>
          <a:xfrm>
            <a:off x="908304" y="6356350"/>
            <a:ext cx="2743200" cy="365125"/>
          </a:xfrm>
        </p:spPr>
        <p:txBody>
          <a:bodyPr vert="horz" lIns="91440" tIns="45720" rIns="91440" bIns="45720" rtlCol="0" anchor="ctr">
            <a:normAutofit/>
          </a:bodyPr>
          <a:lstStyle/>
          <a:p>
            <a:pPr>
              <a:spcAft>
                <a:spcPts val="600"/>
              </a:spcAft>
            </a:pPr>
            <a:r>
              <a:rPr lang="en-US"/>
              <a:t>9/4/20XX</a:t>
            </a:r>
          </a:p>
        </p:txBody>
      </p:sp>
      <p:sp>
        <p:nvSpPr>
          <p:cNvPr id="3" name="Footer Placeholder 2">
            <a:extLst>
              <a:ext uri="{FF2B5EF4-FFF2-40B4-BE49-F238E27FC236}">
                <a16:creationId xmlns:a16="http://schemas.microsoft.com/office/drawing/2014/main" id="{CB1440C2-FECA-5A1B-ED6E-C59364558A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t>First Cry</a:t>
            </a:r>
            <a:endParaRPr lang="en-US" kern="1200" dirty="0">
              <a:solidFill>
                <a:schemeClr val="tx1">
                  <a:tint val="75000"/>
                </a:schemeClr>
              </a:solidFill>
              <a:latin typeface="+mn-lt"/>
              <a:ea typeface="+mn-ea"/>
              <a:cs typeface="+mn-cs"/>
            </a:endParaRPr>
          </a:p>
        </p:txBody>
      </p:sp>
      <p:sp>
        <p:nvSpPr>
          <p:cNvPr id="4" name="Slide Number Placeholder 3">
            <a:extLst>
              <a:ext uri="{FF2B5EF4-FFF2-40B4-BE49-F238E27FC236}">
                <a16:creationId xmlns:a16="http://schemas.microsoft.com/office/drawing/2014/main" id="{C2FD8FAE-33B7-3689-1E8C-7A52F2DC3EFC}"/>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15</a:t>
            </a:fld>
            <a:endParaRPr lang="en-US"/>
          </a:p>
        </p:txBody>
      </p:sp>
    </p:spTree>
    <p:extLst>
      <p:ext uri="{BB962C8B-B14F-4D97-AF65-F5344CB8AC3E}">
        <p14:creationId xmlns:p14="http://schemas.microsoft.com/office/powerpoint/2010/main" val="4030453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15441E-F637-E6D1-8BF9-30871A3FFA80}"/>
              </a:ext>
            </a:extLst>
          </p:cNvPr>
          <p:cNvSpPr>
            <a:spLocks noGrp="1"/>
          </p:cNvSpPr>
          <p:nvPr>
            <p:ph type="title"/>
          </p:nvPr>
        </p:nvSpPr>
        <p:spPr>
          <a:xfrm>
            <a:off x="838200" y="253397"/>
            <a:ext cx="10515600" cy="1273233"/>
          </a:xfrm>
        </p:spPr>
        <p:txBody>
          <a:bodyPr>
            <a:normAutofit/>
          </a:bodyPr>
          <a:lstStyle/>
          <a:p>
            <a:r>
              <a:rPr lang="en-IN" dirty="0"/>
              <a:t>Data Driven Testing</a:t>
            </a:r>
          </a:p>
        </p:txBody>
      </p:sp>
      <p:sp>
        <p:nvSpPr>
          <p:cNvPr id="17" name="Rectangle 16">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BF7A56E-342B-A665-5422-4107754BF266}"/>
              </a:ext>
            </a:extLst>
          </p:cNvPr>
          <p:cNvSpPr>
            <a:spLocks noGrp="1"/>
          </p:cNvSpPr>
          <p:nvPr>
            <p:ph idx="1"/>
          </p:nvPr>
        </p:nvSpPr>
        <p:spPr>
          <a:xfrm>
            <a:off x="838200" y="2478024"/>
            <a:ext cx="10515600" cy="3694176"/>
          </a:xfrm>
        </p:spPr>
        <p:txBody>
          <a:bodyPr>
            <a:normAutofit/>
          </a:bodyPr>
          <a:lstStyle/>
          <a:p>
            <a:pPr>
              <a:lnSpc>
                <a:spcPct val="100000"/>
              </a:lnSpc>
              <a:buFont typeface="Wingdings" panose="05000000000000000000" pitchFamily="2" charset="2"/>
              <a:buChar char="q"/>
            </a:pPr>
            <a:r>
              <a:rPr lang="en-US" sz="1800" dirty="0">
                <a:latin typeface="+mj-lt"/>
                <a:ea typeface="Calibri" panose="020F0502020204030204" pitchFamily="34" charset="0"/>
                <a:cs typeface="Calibri" panose="020F0502020204030204" pitchFamily="34" charset="0"/>
              </a:rPr>
              <a:t>Data Driven framework is used to drive test cases and suites from an external data feed. The data feed can be data sheets like </a:t>
            </a:r>
            <a:r>
              <a:rPr lang="en-US" sz="1800" dirty="0" err="1">
                <a:latin typeface="+mj-lt"/>
                <a:ea typeface="Calibri" panose="020F0502020204030204" pitchFamily="34" charset="0"/>
                <a:cs typeface="Calibri" panose="020F0502020204030204" pitchFamily="34" charset="0"/>
              </a:rPr>
              <a:t>xls</a:t>
            </a:r>
            <a:r>
              <a:rPr lang="en-US" sz="1800" dirty="0">
                <a:latin typeface="+mj-lt"/>
                <a:ea typeface="Calibri" panose="020F0502020204030204" pitchFamily="34" charset="0"/>
                <a:cs typeface="Calibri" panose="020F0502020204030204" pitchFamily="34" charset="0"/>
              </a:rPr>
              <a:t>, xlsx, and csv files.</a:t>
            </a:r>
          </a:p>
          <a:p>
            <a:pPr>
              <a:lnSpc>
                <a:spcPct val="100000"/>
              </a:lnSpc>
              <a:buFont typeface="Wingdings" panose="05000000000000000000" pitchFamily="2" charset="2"/>
              <a:buChar char="q"/>
            </a:pPr>
            <a:r>
              <a:rPr lang="en-US" sz="1800" dirty="0">
                <a:latin typeface="+mj-lt"/>
                <a:ea typeface="Calibri" panose="020F0502020204030204" pitchFamily="34" charset="0"/>
                <a:cs typeface="Calibri" panose="020F0502020204030204" pitchFamily="34" charset="0"/>
              </a:rPr>
              <a:t>A Data Driven Framework in Selenium is a technique of separating the “data set” from the actual “test case” (code). </a:t>
            </a:r>
          </a:p>
          <a:p>
            <a:pPr>
              <a:lnSpc>
                <a:spcPct val="100000"/>
              </a:lnSpc>
              <a:buFont typeface="Wingdings" panose="05000000000000000000" pitchFamily="2" charset="2"/>
              <a:buChar char="q"/>
            </a:pPr>
            <a:r>
              <a:rPr lang="en-US" sz="1800" dirty="0">
                <a:latin typeface="+mj-lt"/>
                <a:ea typeface="Calibri" panose="020F0502020204030204" pitchFamily="34" charset="0"/>
                <a:cs typeface="Calibri" panose="020F0502020204030204" pitchFamily="34" charset="0"/>
              </a:rPr>
              <a:t>Since the test case is separated from the data set, one can easily modify the test case of a particular functionality without making changes to the code.</a:t>
            </a:r>
          </a:p>
          <a:p>
            <a:pPr>
              <a:lnSpc>
                <a:spcPct val="100000"/>
              </a:lnSpc>
              <a:buFont typeface="Wingdings" panose="05000000000000000000" pitchFamily="2" charset="2"/>
              <a:buChar char="q"/>
            </a:pPr>
            <a:r>
              <a:rPr lang="en-US" sz="1800" dirty="0">
                <a:latin typeface="+mj-lt"/>
                <a:ea typeface="Calibri" panose="020F0502020204030204" pitchFamily="34" charset="0"/>
                <a:cs typeface="Calibri" panose="020F0502020204030204" pitchFamily="34" charset="0"/>
              </a:rPr>
              <a:t>For example, if one has to modify the code for login functionality, they can modify just the login functionality instead of having to modify any other feature dependent on the same code.</a:t>
            </a:r>
          </a:p>
          <a:p>
            <a:pPr>
              <a:lnSpc>
                <a:spcPct val="100000"/>
              </a:lnSpc>
              <a:buFont typeface="Wingdings" panose="05000000000000000000" pitchFamily="2" charset="2"/>
              <a:buChar char="q"/>
            </a:pPr>
            <a:r>
              <a:rPr lang="en-US" sz="1800" dirty="0">
                <a:latin typeface="+mj-lt"/>
                <a:ea typeface="Calibri" panose="020F0502020204030204" pitchFamily="34" charset="0"/>
                <a:cs typeface="Calibri" panose="020F0502020204030204" pitchFamily="34" charset="0"/>
              </a:rPr>
              <a:t>One can easily increase the number of test parameters by adding more username and password fields to the excel file (or other sources).</a:t>
            </a:r>
            <a:endParaRPr lang="en-IN" sz="1800" dirty="0">
              <a:latin typeface="+mj-lt"/>
              <a:ea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6CCEE7CB-4723-5B8D-DD1A-6998E429DD5A}"/>
              </a:ext>
            </a:extLst>
          </p:cNvPr>
          <p:cNvSpPr>
            <a:spLocks noGrp="1"/>
          </p:cNvSpPr>
          <p:nvPr>
            <p:ph type="dt" sz="half" idx="10"/>
          </p:nvPr>
        </p:nvSpPr>
        <p:spPr>
          <a:xfrm>
            <a:off x="908304" y="6356350"/>
            <a:ext cx="2743200" cy="365125"/>
          </a:xfrm>
        </p:spPr>
        <p:txBody>
          <a:bodyPr>
            <a:normAutofit/>
          </a:bodyPr>
          <a:lstStyle/>
          <a:p>
            <a:pPr>
              <a:spcAft>
                <a:spcPts val="600"/>
              </a:spcAft>
            </a:pPr>
            <a:r>
              <a:rPr lang="en-US"/>
              <a:t>9/4/20XX</a:t>
            </a:r>
          </a:p>
        </p:txBody>
      </p:sp>
      <p:sp>
        <p:nvSpPr>
          <p:cNvPr id="5" name="Footer Placeholder 4">
            <a:extLst>
              <a:ext uri="{FF2B5EF4-FFF2-40B4-BE49-F238E27FC236}">
                <a16:creationId xmlns:a16="http://schemas.microsoft.com/office/drawing/2014/main" id="{811FB359-B18B-BD94-95D9-4E569E2FE23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First Cry</a:t>
            </a:r>
          </a:p>
        </p:txBody>
      </p:sp>
      <p:sp>
        <p:nvSpPr>
          <p:cNvPr id="6" name="Slide Number Placeholder 5">
            <a:extLst>
              <a:ext uri="{FF2B5EF4-FFF2-40B4-BE49-F238E27FC236}">
                <a16:creationId xmlns:a16="http://schemas.microsoft.com/office/drawing/2014/main" id="{3EDA4D6E-D5CD-8164-8381-CB1369845894}"/>
              </a:ext>
            </a:extLst>
          </p:cNvPr>
          <p:cNvSpPr>
            <a:spLocks noGrp="1"/>
          </p:cNvSpPr>
          <p:nvPr>
            <p:ph type="sldNum" sz="quarter" idx="12"/>
          </p:nvPr>
        </p:nvSpPr>
        <p:spPr>
          <a:xfrm>
            <a:off x="8540496" y="6356350"/>
            <a:ext cx="2743200" cy="365125"/>
          </a:xfrm>
        </p:spPr>
        <p:txBody>
          <a:bodyPr>
            <a:normAutofit/>
          </a:bodyPr>
          <a:lstStyle/>
          <a:p>
            <a:pPr>
              <a:spcAft>
                <a:spcPts val="600"/>
              </a:spcAft>
            </a:pPr>
            <a:fld id="{A65A5C87-DF58-40C8-B092-1DE63DB4547E}" type="slidenum">
              <a:rPr lang="en-US" smtClean="0"/>
              <a:pPr>
                <a:spcAft>
                  <a:spcPts val="600"/>
                </a:spcAft>
              </a:pPr>
              <a:t>16</a:t>
            </a:fld>
            <a:endParaRPr lang="en-US"/>
          </a:p>
        </p:txBody>
      </p:sp>
    </p:spTree>
    <p:extLst>
      <p:ext uri="{BB962C8B-B14F-4D97-AF65-F5344CB8AC3E}">
        <p14:creationId xmlns:p14="http://schemas.microsoft.com/office/powerpoint/2010/main" val="3765280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Rectangle 3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3A94AF4-BED2-E5CC-DBA2-036B32AD0F8A}"/>
              </a:ext>
            </a:extLst>
          </p:cNvPr>
          <p:cNvSpPr txBox="1"/>
          <p:nvPr/>
        </p:nvSpPr>
        <p:spPr>
          <a:xfrm>
            <a:off x="838200" y="253397"/>
            <a:ext cx="10515600" cy="127323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mj-lt"/>
                <a:ea typeface="+mj-ea"/>
                <a:cs typeface="+mj-cs"/>
              </a:rPr>
              <a:t>Implementation:</a:t>
            </a:r>
          </a:p>
        </p:txBody>
      </p:sp>
      <p:sp>
        <p:nvSpPr>
          <p:cNvPr id="44" name="Rectangle 4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72C2D5CC-1217-28AE-8724-DFC1673E3A6D}"/>
              </a:ext>
            </a:extLst>
          </p:cNvPr>
          <p:cNvSpPr txBox="1"/>
          <p:nvPr/>
        </p:nvSpPr>
        <p:spPr>
          <a:xfrm>
            <a:off x="768096" y="2018806"/>
            <a:ext cx="10515600" cy="3694176"/>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1700" dirty="0"/>
              <a:t>list of different Java Interfaces and classes in POI for reading XLS and XLSX file-</a:t>
            </a:r>
          </a:p>
          <a:p>
            <a:pPr indent="-228600">
              <a:spcAft>
                <a:spcPts val="600"/>
              </a:spcAft>
              <a:buFont typeface="Arial" panose="020B0604020202020204" pitchFamily="34" charset="0"/>
              <a:buChar char="•"/>
            </a:pPr>
            <a:r>
              <a:rPr lang="en-US" sz="1700" dirty="0"/>
              <a:t>Workbook: XSSFWorkbook and HSSFWorkbook classes implement this interface.</a:t>
            </a:r>
          </a:p>
          <a:p>
            <a:pPr indent="-228600">
              <a:spcAft>
                <a:spcPts val="600"/>
              </a:spcAft>
              <a:buFont typeface="Arial" panose="020B0604020202020204" pitchFamily="34" charset="0"/>
              <a:buChar char="•"/>
            </a:pPr>
            <a:r>
              <a:rPr lang="en-US" sz="1700" dirty="0"/>
              <a:t>XSSFWorkbook: Is a class representation of XLSX file.</a:t>
            </a:r>
          </a:p>
          <a:p>
            <a:pPr indent="-228600">
              <a:spcAft>
                <a:spcPts val="600"/>
              </a:spcAft>
              <a:buFont typeface="Arial" panose="020B0604020202020204" pitchFamily="34" charset="0"/>
              <a:buChar char="•"/>
            </a:pPr>
            <a:r>
              <a:rPr lang="en-US" sz="1700" dirty="0"/>
              <a:t>HSSFWorkbook: Is a class representation of XLS file.</a:t>
            </a:r>
          </a:p>
          <a:p>
            <a:pPr indent="-228600">
              <a:spcAft>
                <a:spcPts val="600"/>
              </a:spcAft>
              <a:buFont typeface="Arial" panose="020B0604020202020204" pitchFamily="34" charset="0"/>
              <a:buChar char="•"/>
            </a:pPr>
            <a:r>
              <a:rPr lang="en-US" sz="1700" dirty="0"/>
              <a:t>Sheet: XSSFSheet and HSSFSheet classes implement this interface.</a:t>
            </a:r>
          </a:p>
          <a:p>
            <a:pPr indent="-228600">
              <a:spcAft>
                <a:spcPts val="600"/>
              </a:spcAft>
              <a:buFont typeface="Arial" panose="020B0604020202020204" pitchFamily="34" charset="0"/>
              <a:buChar char="•"/>
            </a:pPr>
            <a:r>
              <a:rPr lang="en-US" sz="1700" dirty="0"/>
              <a:t>XSSFSheet: Is a class representing a sheet in an XLSX file.</a:t>
            </a:r>
          </a:p>
          <a:p>
            <a:pPr indent="-228600">
              <a:spcAft>
                <a:spcPts val="600"/>
              </a:spcAft>
              <a:buFont typeface="Arial" panose="020B0604020202020204" pitchFamily="34" charset="0"/>
              <a:buChar char="•"/>
            </a:pPr>
            <a:r>
              <a:rPr lang="en-US" sz="1700" dirty="0"/>
              <a:t>HSSFSheet: Is a class representing a sheet in an XLS file.</a:t>
            </a:r>
          </a:p>
          <a:p>
            <a:pPr indent="-228600">
              <a:spcAft>
                <a:spcPts val="600"/>
              </a:spcAft>
              <a:buFont typeface="Arial" panose="020B0604020202020204" pitchFamily="34" charset="0"/>
              <a:buChar char="•"/>
            </a:pPr>
            <a:r>
              <a:rPr lang="en-US" sz="1700" dirty="0"/>
              <a:t>Row: XSSFRow and HSSFRow classes implement this interface.</a:t>
            </a:r>
          </a:p>
          <a:p>
            <a:pPr indent="-228600">
              <a:spcAft>
                <a:spcPts val="600"/>
              </a:spcAft>
              <a:buFont typeface="Arial" panose="020B0604020202020204" pitchFamily="34" charset="0"/>
              <a:buChar char="•"/>
            </a:pPr>
            <a:r>
              <a:rPr lang="en-US" sz="1700" dirty="0"/>
              <a:t>XSSFRow: Is a class representing a row in the sheet of XLSX file.</a:t>
            </a:r>
          </a:p>
          <a:p>
            <a:pPr indent="-228600">
              <a:spcAft>
                <a:spcPts val="600"/>
              </a:spcAft>
              <a:buFont typeface="Arial" panose="020B0604020202020204" pitchFamily="34" charset="0"/>
              <a:buChar char="•"/>
            </a:pPr>
            <a:r>
              <a:rPr lang="en-US" sz="1700" dirty="0"/>
              <a:t>HSSFRow: Is a class representing a row in the sheet of XLS file.</a:t>
            </a:r>
          </a:p>
          <a:p>
            <a:pPr indent="-228600">
              <a:spcAft>
                <a:spcPts val="600"/>
              </a:spcAft>
              <a:buFont typeface="Arial" panose="020B0604020202020204" pitchFamily="34" charset="0"/>
              <a:buChar char="•"/>
            </a:pPr>
            <a:r>
              <a:rPr lang="en-US" sz="1700" dirty="0"/>
              <a:t>Cell: XSSFCell and HSSFCell classes implement this interface.</a:t>
            </a:r>
          </a:p>
          <a:p>
            <a:pPr indent="-228600">
              <a:spcAft>
                <a:spcPts val="600"/>
              </a:spcAft>
              <a:buFont typeface="Arial" panose="020B0604020202020204" pitchFamily="34" charset="0"/>
              <a:buChar char="•"/>
            </a:pPr>
            <a:r>
              <a:rPr lang="en-US" sz="1700" dirty="0"/>
              <a:t>XSSFCell: Is a class representing a cell in a row of XLSX file.</a:t>
            </a:r>
          </a:p>
          <a:p>
            <a:pPr indent="-228600">
              <a:spcAft>
                <a:spcPts val="600"/>
              </a:spcAft>
              <a:buFont typeface="Arial" panose="020B0604020202020204" pitchFamily="34" charset="0"/>
              <a:buChar char="•"/>
            </a:pPr>
            <a:r>
              <a:rPr lang="en-US" sz="1700" dirty="0"/>
              <a:t>HSSFCell: Is a class representing a cell in a row of XLS file.</a:t>
            </a:r>
          </a:p>
        </p:txBody>
      </p:sp>
      <p:sp>
        <p:nvSpPr>
          <p:cNvPr id="2" name="Date Placeholder 1">
            <a:extLst>
              <a:ext uri="{FF2B5EF4-FFF2-40B4-BE49-F238E27FC236}">
                <a16:creationId xmlns:a16="http://schemas.microsoft.com/office/drawing/2014/main" id="{90D952D5-FEE3-DE6A-CB93-3F2FE9AC00FE}"/>
              </a:ext>
            </a:extLst>
          </p:cNvPr>
          <p:cNvSpPr>
            <a:spLocks noGrp="1"/>
          </p:cNvSpPr>
          <p:nvPr>
            <p:ph type="dt" sz="half" idx="10"/>
          </p:nvPr>
        </p:nvSpPr>
        <p:spPr>
          <a:xfrm>
            <a:off x="908304" y="6356350"/>
            <a:ext cx="2743200" cy="365125"/>
          </a:xfrm>
        </p:spPr>
        <p:txBody>
          <a:bodyPr vert="horz" lIns="91440" tIns="45720" rIns="91440" bIns="45720" rtlCol="0" anchor="ctr">
            <a:normAutofit/>
          </a:bodyPr>
          <a:lstStyle/>
          <a:p>
            <a:pPr>
              <a:spcAft>
                <a:spcPts val="600"/>
              </a:spcAft>
            </a:pPr>
            <a:r>
              <a:rPr lang="en-US"/>
              <a:t>9/4/20XX</a:t>
            </a:r>
          </a:p>
        </p:txBody>
      </p:sp>
      <p:sp>
        <p:nvSpPr>
          <p:cNvPr id="3" name="Footer Placeholder 2">
            <a:extLst>
              <a:ext uri="{FF2B5EF4-FFF2-40B4-BE49-F238E27FC236}">
                <a16:creationId xmlns:a16="http://schemas.microsoft.com/office/drawing/2014/main" id="{812A7D32-11AC-A8CB-9CAE-7B1EC0E9F32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t>First Cry</a:t>
            </a:r>
            <a:endParaRPr lang="en-US" kern="1200" dirty="0">
              <a:solidFill>
                <a:schemeClr val="tx1">
                  <a:tint val="75000"/>
                </a:schemeClr>
              </a:solidFill>
              <a:latin typeface="+mn-lt"/>
              <a:ea typeface="+mn-ea"/>
              <a:cs typeface="+mn-cs"/>
            </a:endParaRPr>
          </a:p>
        </p:txBody>
      </p:sp>
      <p:sp>
        <p:nvSpPr>
          <p:cNvPr id="4" name="Slide Number Placeholder 3">
            <a:extLst>
              <a:ext uri="{FF2B5EF4-FFF2-40B4-BE49-F238E27FC236}">
                <a16:creationId xmlns:a16="http://schemas.microsoft.com/office/drawing/2014/main" id="{C2D2C120-BB27-4E03-E1DF-DF798FE7644A}"/>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17</a:t>
            </a:fld>
            <a:endParaRPr lang="en-US"/>
          </a:p>
        </p:txBody>
      </p:sp>
    </p:spTree>
    <p:extLst>
      <p:ext uri="{BB962C8B-B14F-4D97-AF65-F5344CB8AC3E}">
        <p14:creationId xmlns:p14="http://schemas.microsoft.com/office/powerpoint/2010/main" val="941840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Rectangle 35">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47CA3C2-38EE-0447-CB55-C2832AAB784F}"/>
              </a:ext>
            </a:extLst>
          </p:cNvPr>
          <p:cNvSpPr txBox="1"/>
          <p:nvPr/>
        </p:nvSpPr>
        <p:spPr>
          <a:xfrm>
            <a:off x="838200" y="253397"/>
            <a:ext cx="10515600" cy="127323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Advantage:</a:t>
            </a:r>
          </a:p>
        </p:txBody>
      </p:sp>
      <p:sp>
        <p:nvSpPr>
          <p:cNvPr id="42" name="Rectangle 41">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3E1E67B-220B-D49B-418C-67580D38A6E1}"/>
              </a:ext>
            </a:extLst>
          </p:cNvPr>
          <p:cNvSpPr txBox="1"/>
          <p:nvPr/>
        </p:nvSpPr>
        <p:spPr>
          <a:xfrm>
            <a:off x="838200" y="2386032"/>
            <a:ext cx="10515600" cy="3694176"/>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r>
              <a:rPr lang="en-US" sz="2000" dirty="0"/>
              <a:t>Allows testing of the application with multiple sets of data values during regression testing.</a:t>
            </a:r>
          </a:p>
          <a:p>
            <a:pPr marL="285750" indent="-228600">
              <a:lnSpc>
                <a:spcPct val="110000"/>
              </a:lnSpc>
              <a:spcAft>
                <a:spcPts val="600"/>
              </a:spcAft>
              <a:buFont typeface="Arial" panose="020B0604020202020204" pitchFamily="34" charset="0"/>
              <a:buChar char="•"/>
            </a:pPr>
            <a:r>
              <a:rPr lang="en-US" sz="2000" dirty="0"/>
              <a:t>Separates the test case data from the executable test script.</a:t>
            </a:r>
          </a:p>
          <a:p>
            <a:pPr marL="285750" indent="-228600">
              <a:lnSpc>
                <a:spcPct val="110000"/>
              </a:lnSpc>
              <a:spcAft>
                <a:spcPts val="600"/>
              </a:spcAft>
              <a:buFont typeface="Arial" panose="020B0604020202020204" pitchFamily="34" charset="0"/>
              <a:buChar char="•"/>
            </a:pPr>
            <a:r>
              <a:rPr lang="en-US" sz="2000" dirty="0"/>
              <a:t>Allows reusing of Actions and Functions in different tests and generates test data automatically. This is helpful when large volumes of random test data are necessary.</a:t>
            </a:r>
          </a:p>
          <a:p>
            <a:pPr marL="285750" indent="-228600">
              <a:lnSpc>
                <a:spcPct val="110000"/>
              </a:lnSpc>
              <a:spcAft>
                <a:spcPts val="600"/>
              </a:spcAft>
              <a:buFont typeface="Arial" panose="020B0604020202020204" pitchFamily="34" charset="0"/>
              <a:buChar char="•"/>
            </a:pPr>
            <a:r>
              <a:rPr lang="en-US" sz="2000" dirty="0"/>
              <a:t>Reusable Test Cases: When you separate test data from test logic, your test cases become more reusable. You can execute the same test script with different data, reducing redundancy and maintenance effort.</a:t>
            </a:r>
          </a:p>
        </p:txBody>
      </p:sp>
      <p:sp>
        <p:nvSpPr>
          <p:cNvPr id="2" name="Date Placeholder 1">
            <a:extLst>
              <a:ext uri="{FF2B5EF4-FFF2-40B4-BE49-F238E27FC236}">
                <a16:creationId xmlns:a16="http://schemas.microsoft.com/office/drawing/2014/main" id="{C632D402-17DE-DA01-4E70-993224499B80}"/>
              </a:ext>
            </a:extLst>
          </p:cNvPr>
          <p:cNvSpPr>
            <a:spLocks noGrp="1"/>
          </p:cNvSpPr>
          <p:nvPr>
            <p:ph type="dt" sz="half" idx="10"/>
          </p:nvPr>
        </p:nvSpPr>
        <p:spPr>
          <a:xfrm>
            <a:off x="908304" y="6356350"/>
            <a:ext cx="2743200" cy="365125"/>
          </a:xfrm>
        </p:spPr>
        <p:txBody>
          <a:bodyPr vert="horz" lIns="91440" tIns="45720" rIns="91440" bIns="45720" rtlCol="0" anchor="ctr">
            <a:normAutofit/>
          </a:bodyPr>
          <a:lstStyle/>
          <a:p>
            <a:pPr>
              <a:spcAft>
                <a:spcPts val="600"/>
              </a:spcAft>
            </a:pPr>
            <a:r>
              <a:rPr lang="en-US"/>
              <a:t>9/4/20XX</a:t>
            </a:r>
          </a:p>
        </p:txBody>
      </p:sp>
      <p:sp>
        <p:nvSpPr>
          <p:cNvPr id="3" name="Footer Placeholder 2">
            <a:extLst>
              <a:ext uri="{FF2B5EF4-FFF2-40B4-BE49-F238E27FC236}">
                <a16:creationId xmlns:a16="http://schemas.microsoft.com/office/drawing/2014/main" id="{17EBCE3B-FE69-BFFD-8A95-CF9CD2F20C6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t>First Cry</a:t>
            </a:r>
            <a:endParaRPr lang="en-US" kern="1200" dirty="0">
              <a:solidFill>
                <a:schemeClr val="tx1">
                  <a:tint val="75000"/>
                </a:schemeClr>
              </a:solidFill>
              <a:latin typeface="+mn-lt"/>
              <a:ea typeface="+mn-ea"/>
              <a:cs typeface="+mn-cs"/>
            </a:endParaRPr>
          </a:p>
        </p:txBody>
      </p:sp>
      <p:sp>
        <p:nvSpPr>
          <p:cNvPr id="4" name="Slide Number Placeholder 3">
            <a:extLst>
              <a:ext uri="{FF2B5EF4-FFF2-40B4-BE49-F238E27FC236}">
                <a16:creationId xmlns:a16="http://schemas.microsoft.com/office/drawing/2014/main" id="{43E121B5-714D-8890-EC1F-16A79084BDD6}"/>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18</a:t>
            </a:fld>
            <a:endParaRPr lang="en-US"/>
          </a:p>
        </p:txBody>
      </p:sp>
    </p:spTree>
    <p:extLst>
      <p:ext uri="{BB962C8B-B14F-4D97-AF65-F5344CB8AC3E}">
        <p14:creationId xmlns:p14="http://schemas.microsoft.com/office/powerpoint/2010/main" val="3646862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6F735B-1FAE-5136-9889-F8BD6D305522}"/>
              </a:ext>
            </a:extLst>
          </p:cNvPr>
          <p:cNvSpPr>
            <a:spLocks noGrp="1"/>
          </p:cNvSpPr>
          <p:nvPr>
            <p:ph type="title"/>
          </p:nvPr>
        </p:nvSpPr>
        <p:spPr>
          <a:xfrm>
            <a:off x="1115568" y="548640"/>
            <a:ext cx="10168128" cy="1179576"/>
          </a:xfrm>
        </p:spPr>
        <p:txBody>
          <a:bodyPr>
            <a:normAutofit/>
          </a:bodyPr>
          <a:lstStyle/>
          <a:p>
            <a:r>
              <a:rPr lang="en-IN">
                <a:effectLst/>
                <a:latin typeface="Calibri" panose="020F0502020204030204" pitchFamily="34" charset="0"/>
                <a:ea typeface="Calibri" panose="020F0502020204030204" pitchFamily="34" charset="0"/>
                <a:cs typeface="Times New Roman" panose="02020603050405020304" pitchFamily="18" charset="0"/>
              </a:rPr>
              <a:t>TestNG (Test Next Generation)</a:t>
            </a:r>
            <a:endParaRPr lang="en-IN"/>
          </a:p>
        </p:txBody>
      </p:sp>
      <p:sp>
        <p:nvSpPr>
          <p:cNvPr id="17"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C372914-954B-CF6E-36D5-101A3AC81884}"/>
              </a:ext>
            </a:extLst>
          </p:cNvPr>
          <p:cNvSpPr>
            <a:spLocks noGrp="1"/>
          </p:cNvSpPr>
          <p:nvPr>
            <p:ph idx="1"/>
          </p:nvPr>
        </p:nvSpPr>
        <p:spPr>
          <a:xfrm>
            <a:off x="1115568" y="2384691"/>
            <a:ext cx="10168128" cy="3695020"/>
          </a:xfrm>
        </p:spPr>
        <p:txBody>
          <a:bodyPr>
            <a:normAutofit/>
          </a:bodyPr>
          <a:lstStyle/>
          <a:p>
            <a:pPr marL="114300" marR="0" indent="-342900">
              <a:spcBef>
                <a:spcPts val="0"/>
              </a:spcBef>
              <a:spcAft>
                <a:spcPts val="800"/>
              </a:spcAft>
              <a:buFont typeface="Wingdings" panose="05000000000000000000" pitchFamily="2" charset="2"/>
              <a:buChar char="q"/>
            </a:pPr>
            <a:r>
              <a:rPr lang="en-IN" sz="2000" kern="100" dirty="0">
                <a:effectLst/>
                <a:latin typeface="+mj-lt"/>
                <a:ea typeface="Calibri" panose="020F0502020204030204" pitchFamily="34" charset="0"/>
                <a:cs typeface="Times New Roman" panose="02020603050405020304" pitchFamily="18" charset="0"/>
              </a:rPr>
              <a:t>It is a testing framework inspired by JUnit and </a:t>
            </a:r>
            <a:r>
              <a:rPr lang="en-IN" sz="2000" kern="100" dirty="0" err="1">
                <a:effectLst/>
                <a:latin typeface="+mj-lt"/>
                <a:ea typeface="Calibri" panose="020F0502020204030204" pitchFamily="34" charset="0"/>
                <a:cs typeface="Times New Roman" panose="02020603050405020304" pitchFamily="18" charset="0"/>
              </a:rPr>
              <a:t>NUnit</a:t>
            </a:r>
            <a:r>
              <a:rPr lang="en-IN" sz="2000" kern="100" dirty="0">
                <a:effectLst/>
                <a:latin typeface="+mj-lt"/>
                <a:ea typeface="Calibri" panose="020F0502020204030204" pitchFamily="34" charset="0"/>
                <a:cs typeface="Times New Roman" panose="02020603050405020304" pitchFamily="18" charset="0"/>
              </a:rPr>
              <a:t>, designed for simplifying test configuration and parallel execution.</a:t>
            </a:r>
          </a:p>
          <a:p>
            <a:pPr marL="114300" marR="0" indent="-342900">
              <a:spcBef>
                <a:spcPts val="0"/>
              </a:spcBef>
              <a:spcAft>
                <a:spcPts val="800"/>
              </a:spcAft>
              <a:buFont typeface="Wingdings" panose="05000000000000000000" pitchFamily="2" charset="2"/>
              <a:buChar char="q"/>
            </a:pPr>
            <a:r>
              <a:rPr lang="en-IN" sz="2000" kern="100" dirty="0">
                <a:effectLst/>
                <a:latin typeface="+mj-lt"/>
                <a:ea typeface="Calibri" panose="020F0502020204030204" pitchFamily="34" charset="0"/>
                <a:cs typeface="Times New Roman" panose="02020603050405020304" pitchFamily="18" charset="0"/>
              </a:rPr>
              <a:t>Developed by Cedric </a:t>
            </a:r>
            <a:r>
              <a:rPr lang="en-IN" sz="2000" kern="100" dirty="0" err="1">
                <a:effectLst/>
                <a:latin typeface="+mj-lt"/>
                <a:ea typeface="Calibri" panose="020F0502020204030204" pitchFamily="34" charset="0"/>
                <a:cs typeface="Times New Roman" panose="02020603050405020304" pitchFamily="18" charset="0"/>
              </a:rPr>
              <a:t>Beust</a:t>
            </a:r>
            <a:r>
              <a:rPr lang="en-IN" sz="2000" kern="100" dirty="0">
                <a:effectLst/>
                <a:latin typeface="+mj-lt"/>
                <a:ea typeface="Calibri" panose="020F0502020204030204" pitchFamily="34" charset="0"/>
                <a:cs typeface="Times New Roman" panose="02020603050405020304" pitchFamily="18" charset="0"/>
              </a:rPr>
              <a:t>, TestNG offers powerful features for testing Java applications and provides a more flexible and easily configurable testing environment.</a:t>
            </a:r>
          </a:p>
          <a:p>
            <a:pPr marL="114300" marR="0" indent="-342900">
              <a:spcBef>
                <a:spcPts val="0"/>
              </a:spcBef>
              <a:spcAft>
                <a:spcPts val="800"/>
              </a:spcAft>
              <a:buFont typeface="Wingdings" panose="05000000000000000000" pitchFamily="2" charset="2"/>
              <a:buChar char="q"/>
            </a:pPr>
            <a:r>
              <a:rPr lang="en-IN" sz="2000" kern="100" dirty="0">
                <a:effectLst/>
                <a:latin typeface="+mj-lt"/>
                <a:ea typeface="Calibri" panose="020F0502020204030204" pitchFamily="34" charset="0"/>
                <a:cs typeface="Times New Roman" panose="02020603050405020304" pitchFamily="18" charset="0"/>
              </a:rPr>
              <a:t>The design goal of TestNG is to cover a wider range of test categories: unit, functional, end-to-end, integration, etc.,</a:t>
            </a:r>
          </a:p>
          <a:p>
            <a:pPr marL="114300" marR="0" indent="-342900">
              <a:spcBef>
                <a:spcPts val="0"/>
              </a:spcBef>
              <a:spcAft>
                <a:spcPts val="800"/>
              </a:spcAft>
              <a:buFont typeface="Wingdings" panose="05000000000000000000" pitchFamily="2" charset="2"/>
              <a:buChar char="q"/>
            </a:pPr>
            <a:r>
              <a:rPr lang="en-IN" sz="2000" kern="100" dirty="0">
                <a:effectLst/>
                <a:latin typeface="+mj-lt"/>
                <a:ea typeface="Calibri" panose="020F0502020204030204" pitchFamily="34" charset="0"/>
                <a:cs typeface="Times New Roman" panose="02020603050405020304" pitchFamily="18" charset="0"/>
              </a:rPr>
              <a:t>TestNG supports parallel test execution, test configuration through annotations, data-driven testing, and comprehensive test reporting.</a:t>
            </a:r>
          </a:p>
          <a:p>
            <a:pPr>
              <a:buFont typeface="Wingdings" panose="05000000000000000000" pitchFamily="2" charset="2"/>
              <a:buChar char="q"/>
            </a:pPr>
            <a:endParaRPr lang="en-IN" sz="2200" dirty="0"/>
          </a:p>
        </p:txBody>
      </p:sp>
      <p:sp>
        <p:nvSpPr>
          <p:cNvPr id="4" name="Date Placeholder 3">
            <a:extLst>
              <a:ext uri="{FF2B5EF4-FFF2-40B4-BE49-F238E27FC236}">
                <a16:creationId xmlns:a16="http://schemas.microsoft.com/office/drawing/2014/main" id="{00E0C545-0214-C2A1-B629-4D2775803887}"/>
              </a:ext>
            </a:extLst>
          </p:cNvPr>
          <p:cNvSpPr>
            <a:spLocks noGrp="1"/>
          </p:cNvSpPr>
          <p:nvPr>
            <p:ph type="dt" sz="half" idx="10"/>
          </p:nvPr>
        </p:nvSpPr>
        <p:spPr>
          <a:xfrm>
            <a:off x="1115568" y="6356350"/>
            <a:ext cx="2743200" cy="365125"/>
          </a:xfrm>
        </p:spPr>
        <p:txBody>
          <a:bodyPr>
            <a:normAutofit/>
          </a:bodyPr>
          <a:lstStyle/>
          <a:p>
            <a:pPr>
              <a:spcAft>
                <a:spcPts val="600"/>
              </a:spcAft>
            </a:pPr>
            <a:r>
              <a:rPr lang="en-US"/>
              <a:t>9/4/20XX</a:t>
            </a:r>
          </a:p>
        </p:txBody>
      </p:sp>
      <p:sp>
        <p:nvSpPr>
          <p:cNvPr id="5" name="Footer Placeholder 4">
            <a:extLst>
              <a:ext uri="{FF2B5EF4-FFF2-40B4-BE49-F238E27FC236}">
                <a16:creationId xmlns:a16="http://schemas.microsoft.com/office/drawing/2014/main" id="{733D44A6-49F4-A56D-B918-D2BBEA8A26F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First Cry</a:t>
            </a:r>
          </a:p>
        </p:txBody>
      </p:sp>
      <p:sp>
        <p:nvSpPr>
          <p:cNvPr id="6" name="Slide Number Placeholder 5">
            <a:extLst>
              <a:ext uri="{FF2B5EF4-FFF2-40B4-BE49-F238E27FC236}">
                <a16:creationId xmlns:a16="http://schemas.microsoft.com/office/drawing/2014/main" id="{76ABCAA5-57DA-3546-414B-166F0C0B2E09}"/>
              </a:ext>
            </a:extLst>
          </p:cNvPr>
          <p:cNvSpPr>
            <a:spLocks noGrp="1"/>
          </p:cNvSpPr>
          <p:nvPr>
            <p:ph type="sldNum" sz="quarter" idx="12"/>
          </p:nvPr>
        </p:nvSpPr>
        <p:spPr>
          <a:xfrm>
            <a:off x="8540496" y="6356350"/>
            <a:ext cx="2743200" cy="365125"/>
          </a:xfrm>
        </p:spPr>
        <p:txBody>
          <a:bodyPr>
            <a:normAutofit/>
          </a:bodyPr>
          <a:lstStyle/>
          <a:p>
            <a:pPr>
              <a:spcAft>
                <a:spcPts val="600"/>
              </a:spcAft>
            </a:pPr>
            <a:fld id="{A65A5C87-DF58-40C8-B092-1DE63DB4547E}" type="slidenum">
              <a:rPr lang="en-US" smtClean="0"/>
              <a:pPr>
                <a:spcAft>
                  <a:spcPts val="600"/>
                </a:spcAft>
              </a:pPr>
              <a:t>19</a:t>
            </a:fld>
            <a:endParaRPr lang="en-US"/>
          </a:p>
        </p:txBody>
      </p:sp>
    </p:spTree>
    <p:extLst>
      <p:ext uri="{BB962C8B-B14F-4D97-AF65-F5344CB8AC3E}">
        <p14:creationId xmlns:p14="http://schemas.microsoft.com/office/powerpoint/2010/main" val="420106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27C3-28D1-1EF9-C97C-3320C576D023}"/>
              </a:ext>
            </a:extLst>
          </p:cNvPr>
          <p:cNvSpPr>
            <a:spLocks noGrp="1"/>
          </p:cNvSpPr>
          <p:nvPr>
            <p:ph type="title"/>
          </p:nvPr>
        </p:nvSpPr>
        <p:spPr/>
        <p:txBody>
          <a:bodyPr/>
          <a:lstStyle/>
          <a:p>
            <a:pPr algn="ctr"/>
            <a:r>
              <a:rPr lang="en-IN" dirty="0"/>
              <a:t>RLL-Group1</a:t>
            </a:r>
          </a:p>
        </p:txBody>
      </p:sp>
      <p:graphicFrame>
        <p:nvGraphicFramePr>
          <p:cNvPr id="7" name="Content Placeholder 6">
            <a:extLst>
              <a:ext uri="{FF2B5EF4-FFF2-40B4-BE49-F238E27FC236}">
                <a16:creationId xmlns:a16="http://schemas.microsoft.com/office/drawing/2014/main" id="{130979EA-75CA-1BC3-0B69-C4FC89215650}"/>
              </a:ext>
            </a:extLst>
          </p:cNvPr>
          <p:cNvGraphicFramePr>
            <a:graphicFrameLocks noGrp="1"/>
          </p:cNvGraphicFramePr>
          <p:nvPr>
            <p:ph idx="1"/>
            <p:extLst>
              <p:ext uri="{D42A27DB-BD31-4B8C-83A1-F6EECF244321}">
                <p14:modId xmlns:p14="http://schemas.microsoft.com/office/powerpoint/2010/main" val="2316526053"/>
              </p:ext>
            </p:extLst>
          </p:nvPr>
        </p:nvGraphicFramePr>
        <p:xfrm>
          <a:off x="1116013" y="2478088"/>
          <a:ext cx="10167936" cy="2966720"/>
        </p:xfrm>
        <a:graphic>
          <a:graphicData uri="http://schemas.openxmlformats.org/drawingml/2006/table">
            <a:tbl>
              <a:tblPr firstRow="1" bandRow="1">
                <a:tableStyleId>{5C22544A-7EE6-4342-B048-85BDC9FD1C3A}</a:tableStyleId>
              </a:tblPr>
              <a:tblGrid>
                <a:gridCol w="5083968">
                  <a:extLst>
                    <a:ext uri="{9D8B030D-6E8A-4147-A177-3AD203B41FA5}">
                      <a16:colId xmlns:a16="http://schemas.microsoft.com/office/drawing/2014/main" val="1643884426"/>
                    </a:ext>
                  </a:extLst>
                </a:gridCol>
                <a:gridCol w="5083968">
                  <a:extLst>
                    <a:ext uri="{9D8B030D-6E8A-4147-A177-3AD203B41FA5}">
                      <a16:colId xmlns:a16="http://schemas.microsoft.com/office/drawing/2014/main" val="1404481631"/>
                    </a:ext>
                  </a:extLst>
                </a:gridCol>
              </a:tblGrid>
              <a:tr h="370840">
                <a:tc>
                  <a:txBody>
                    <a:bodyPr/>
                    <a:lstStyle/>
                    <a:p>
                      <a:pPr algn="ctr"/>
                      <a:r>
                        <a:rPr lang="en-IN"/>
                        <a:t>Name</a:t>
                      </a:r>
                      <a:endParaRPr lang="en-IN" dirty="0"/>
                    </a:p>
                  </a:txBody>
                  <a:tcPr/>
                </a:tc>
                <a:tc>
                  <a:txBody>
                    <a:bodyPr/>
                    <a:lstStyle/>
                    <a:p>
                      <a:pPr algn="ctr"/>
                      <a:r>
                        <a:rPr lang="en-IN"/>
                        <a:t>Employee ID</a:t>
                      </a:r>
                      <a:endParaRPr lang="en-IN" dirty="0"/>
                    </a:p>
                  </a:txBody>
                  <a:tcPr/>
                </a:tc>
                <a:extLst>
                  <a:ext uri="{0D108BD9-81ED-4DB2-BD59-A6C34878D82A}">
                    <a16:rowId xmlns:a16="http://schemas.microsoft.com/office/drawing/2014/main" val="847735567"/>
                  </a:ext>
                </a:extLst>
              </a:tr>
              <a:tr h="370840">
                <a:tc>
                  <a:txBody>
                    <a:bodyPr/>
                    <a:lstStyle/>
                    <a:p>
                      <a:pPr marL="0" marR="0" algn="ctr">
                        <a:spcBef>
                          <a:spcPts val="0"/>
                        </a:spcBef>
                        <a:spcAft>
                          <a:spcPts val="0"/>
                        </a:spcAft>
                      </a:pPr>
                      <a:r>
                        <a:rPr lang="en-IN" sz="1800">
                          <a:effectLst/>
                          <a:latin typeface="+mj-lt"/>
                        </a:rPr>
                        <a:t>Quamar Iqbal</a:t>
                      </a:r>
                      <a:endParaRPr lang="en-IN" sz="1800" dirty="0">
                        <a:effectLst/>
                        <a:latin typeface="+mj-lt"/>
                      </a:endParaRPr>
                    </a:p>
                  </a:txBody>
                  <a:tcPr marL="68580" marR="68580" marT="0" marB="0" anchor="ctr"/>
                </a:tc>
                <a:tc>
                  <a:txBody>
                    <a:bodyPr/>
                    <a:lstStyle/>
                    <a:p>
                      <a:pPr marL="0" marR="0" algn="ctr">
                        <a:spcBef>
                          <a:spcPts val="0"/>
                        </a:spcBef>
                        <a:spcAft>
                          <a:spcPts val="0"/>
                        </a:spcAft>
                      </a:pPr>
                      <a:r>
                        <a:rPr lang="en-IN" sz="1800" b="0">
                          <a:effectLst/>
                          <a:latin typeface="+mj-lt"/>
                        </a:rPr>
                        <a:t>2582839</a:t>
                      </a:r>
                      <a:endParaRPr lang="en-IN" sz="1800" b="0" dirty="0">
                        <a:effectLst/>
                        <a:latin typeface="+mj-lt"/>
                      </a:endParaRPr>
                    </a:p>
                  </a:txBody>
                  <a:tcPr marL="68580" marR="68580" marT="0" marB="0" anchor="ctr"/>
                </a:tc>
                <a:extLst>
                  <a:ext uri="{0D108BD9-81ED-4DB2-BD59-A6C34878D82A}">
                    <a16:rowId xmlns:a16="http://schemas.microsoft.com/office/drawing/2014/main" val="1752338002"/>
                  </a:ext>
                </a:extLst>
              </a:tr>
              <a:tr h="370840">
                <a:tc>
                  <a:txBody>
                    <a:bodyPr/>
                    <a:lstStyle/>
                    <a:p>
                      <a:pPr algn="ctr"/>
                      <a:r>
                        <a:rPr lang="en-IN"/>
                        <a:t>Sangeetha V</a:t>
                      </a:r>
                      <a:endParaRPr lang="en-IN" dirty="0"/>
                    </a:p>
                  </a:txBody>
                  <a:tcPr/>
                </a:tc>
                <a:tc>
                  <a:txBody>
                    <a:bodyPr/>
                    <a:lstStyle/>
                    <a:p>
                      <a:pPr algn="ctr"/>
                      <a:r>
                        <a:rPr lang="en-IN"/>
                        <a:t>2584034</a:t>
                      </a:r>
                      <a:endParaRPr lang="en-IN" dirty="0"/>
                    </a:p>
                  </a:txBody>
                  <a:tcPr/>
                </a:tc>
                <a:extLst>
                  <a:ext uri="{0D108BD9-81ED-4DB2-BD59-A6C34878D82A}">
                    <a16:rowId xmlns:a16="http://schemas.microsoft.com/office/drawing/2014/main" val="1056901981"/>
                  </a:ext>
                </a:extLst>
              </a:tr>
              <a:tr h="370840">
                <a:tc>
                  <a:txBody>
                    <a:bodyPr/>
                    <a:lstStyle/>
                    <a:p>
                      <a:pPr algn="ctr"/>
                      <a:r>
                        <a:rPr lang="en-IN"/>
                        <a:t>Poojari Sreenath</a:t>
                      </a:r>
                      <a:endParaRPr lang="en-IN" dirty="0"/>
                    </a:p>
                  </a:txBody>
                  <a:tcPr/>
                </a:tc>
                <a:tc>
                  <a:txBody>
                    <a:bodyPr/>
                    <a:lstStyle/>
                    <a:p>
                      <a:pPr algn="ctr"/>
                      <a:r>
                        <a:rPr lang="en-IN"/>
                        <a:t>2583297</a:t>
                      </a:r>
                      <a:endParaRPr lang="en-IN" dirty="0"/>
                    </a:p>
                  </a:txBody>
                  <a:tcPr/>
                </a:tc>
                <a:extLst>
                  <a:ext uri="{0D108BD9-81ED-4DB2-BD59-A6C34878D82A}">
                    <a16:rowId xmlns:a16="http://schemas.microsoft.com/office/drawing/2014/main" val="4241609437"/>
                  </a:ext>
                </a:extLst>
              </a:tr>
              <a:tr h="370840">
                <a:tc>
                  <a:txBody>
                    <a:bodyPr/>
                    <a:lstStyle/>
                    <a:p>
                      <a:pPr algn="ctr"/>
                      <a:r>
                        <a:rPr lang="en-IN"/>
                        <a:t>Bathala Nagamani</a:t>
                      </a:r>
                      <a:endParaRPr lang="en-IN" dirty="0"/>
                    </a:p>
                  </a:txBody>
                  <a:tcPr/>
                </a:tc>
                <a:tc>
                  <a:txBody>
                    <a:bodyPr/>
                    <a:lstStyle/>
                    <a:p>
                      <a:pPr algn="ctr"/>
                      <a:r>
                        <a:rPr lang="en-IN"/>
                        <a:t>2580281</a:t>
                      </a:r>
                      <a:endParaRPr lang="en-IN" dirty="0"/>
                    </a:p>
                  </a:txBody>
                  <a:tcPr/>
                </a:tc>
                <a:extLst>
                  <a:ext uri="{0D108BD9-81ED-4DB2-BD59-A6C34878D82A}">
                    <a16:rowId xmlns:a16="http://schemas.microsoft.com/office/drawing/2014/main" val="33860692"/>
                  </a:ext>
                </a:extLst>
              </a:tr>
              <a:tr h="370840">
                <a:tc>
                  <a:txBody>
                    <a:bodyPr/>
                    <a:lstStyle/>
                    <a:p>
                      <a:pPr algn="ctr"/>
                      <a:r>
                        <a:rPr lang="en-IN"/>
                        <a:t>Mudadla Srikanth</a:t>
                      </a:r>
                      <a:endParaRPr lang="en-IN" dirty="0"/>
                    </a:p>
                  </a:txBody>
                  <a:tcPr/>
                </a:tc>
                <a:tc>
                  <a:txBody>
                    <a:bodyPr/>
                    <a:lstStyle/>
                    <a:p>
                      <a:pPr algn="ctr"/>
                      <a:r>
                        <a:rPr lang="en-IN"/>
                        <a:t>2583086</a:t>
                      </a:r>
                      <a:endParaRPr lang="en-IN" dirty="0"/>
                    </a:p>
                  </a:txBody>
                  <a:tcPr/>
                </a:tc>
                <a:extLst>
                  <a:ext uri="{0D108BD9-81ED-4DB2-BD59-A6C34878D82A}">
                    <a16:rowId xmlns:a16="http://schemas.microsoft.com/office/drawing/2014/main" val="3276763656"/>
                  </a:ext>
                </a:extLst>
              </a:tr>
              <a:tr h="370840">
                <a:tc>
                  <a:txBody>
                    <a:bodyPr/>
                    <a:lstStyle/>
                    <a:p>
                      <a:pPr algn="ctr"/>
                      <a:r>
                        <a:rPr lang="en-IN"/>
                        <a:t>P Rachana</a:t>
                      </a:r>
                      <a:endParaRPr lang="en-IN" dirty="0"/>
                    </a:p>
                  </a:txBody>
                  <a:tcPr/>
                </a:tc>
                <a:tc>
                  <a:txBody>
                    <a:bodyPr/>
                    <a:lstStyle/>
                    <a:p>
                      <a:pPr algn="ctr"/>
                      <a:r>
                        <a:rPr lang="en-IN"/>
                        <a:t>2583398</a:t>
                      </a:r>
                      <a:endParaRPr lang="en-IN" dirty="0"/>
                    </a:p>
                  </a:txBody>
                  <a:tcPr/>
                </a:tc>
                <a:extLst>
                  <a:ext uri="{0D108BD9-81ED-4DB2-BD59-A6C34878D82A}">
                    <a16:rowId xmlns:a16="http://schemas.microsoft.com/office/drawing/2014/main" val="156910262"/>
                  </a:ext>
                </a:extLst>
              </a:tr>
              <a:tr h="370840">
                <a:tc>
                  <a:txBody>
                    <a:bodyPr/>
                    <a:lstStyle/>
                    <a:p>
                      <a:pPr algn="ctr"/>
                      <a:r>
                        <a:rPr lang="en-IN"/>
                        <a:t>Pulicheri Sony</a:t>
                      </a:r>
                      <a:endParaRPr lang="en-IN" dirty="0"/>
                    </a:p>
                  </a:txBody>
                  <a:tcPr/>
                </a:tc>
                <a:tc>
                  <a:txBody>
                    <a:bodyPr/>
                    <a:lstStyle/>
                    <a:p>
                      <a:pPr algn="ctr"/>
                      <a:r>
                        <a:rPr lang="en-IN"/>
                        <a:t>2583872</a:t>
                      </a:r>
                      <a:endParaRPr lang="en-IN" dirty="0"/>
                    </a:p>
                  </a:txBody>
                  <a:tcPr/>
                </a:tc>
                <a:extLst>
                  <a:ext uri="{0D108BD9-81ED-4DB2-BD59-A6C34878D82A}">
                    <a16:rowId xmlns:a16="http://schemas.microsoft.com/office/drawing/2014/main" val="1410108051"/>
                  </a:ext>
                </a:extLst>
              </a:tr>
            </a:tbl>
          </a:graphicData>
        </a:graphic>
      </p:graphicFrame>
      <p:sp>
        <p:nvSpPr>
          <p:cNvPr id="4" name="Date Placeholder 3">
            <a:extLst>
              <a:ext uri="{FF2B5EF4-FFF2-40B4-BE49-F238E27FC236}">
                <a16:creationId xmlns:a16="http://schemas.microsoft.com/office/drawing/2014/main" id="{C0923776-FFC1-6639-23F7-B709591F4444}"/>
              </a:ext>
            </a:extLst>
          </p:cNvPr>
          <p:cNvSpPr>
            <a:spLocks noGrp="1"/>
          </p:cNvSpPr>
          <p:nvPr>
            <p:ph type="dt" sz="half" idx="10"/>
          </p:nvPr>
        </p:nvSpPr>
        <p:spPr/>
        <p:txBody>
          <a:bodyPr/>
          <a:lstStyle/>
          <a:p>
            <a:r>
              <a:rPr lang="en-US" dirty="0"/>
              <a:t>29/2/2024</a:t>
            </a:r>
          </a:p>
        </p:txBody>
      </p:sp>
      <p:sp>
        <p:nvSpPr>
          <p:cNvPr id="5" name="Footer Placeholder 4">
            <a:extLst>
              <a:ext uri="{FF2B5EF4-FFF2-40B4-BE49-F238E27FC236}">
                <a16:creationId xmlns:a16="http://schemas.microsoft.com/office/drawing/2014/main" id="{82C167D6-947B-5D6C-1A73-29A7ADF5310D}"/>
              </a:ext>
            </a:extLst>
          </p:cNvPr>
          <p:cNvSpPr>
            <a:spLocks noGrp="1"/>
          </p:cNvSpPr>
          <p:nvPr>
            <p:ph type="ftr" sz="quarter" idx="11"/>
          </p:nvPr>
        </p:nvSpPr>
        <p:spPr/>
        <p:txBody>
          <a:bodyPr/>
          <a:lstStyle/>
          <a:p>
            <a:r>
              <a:rPr lang="en-US" kern="1200" dirty="0">
                <a:solidFill>
                  <a:schemeClr val="tx1">
                    <a:tint val="75000"/>
                  </a:schemeClr>
                </a:solidFill>
                <a:latin typeface="+mn-lt"/>
                <a:ea typeface="+mn-ea"/>
                <a:cs typeface="+mn-cs"/>
              </a:rPr>
              <a:t>First Cry</a:t>
            </a:r>
            <a:endParaRPr lang="en-US" dirty="0"/>
          </a:p>
        </p:txBody>
      </p:sp>
      <p:sp>
        <p:nvSpPr>
          <p:cNvPr id="6" name="Slide Number Placeholder 5">
            <a:extLst>
              <a:ext uri="{FF2B5EF4-FFF2-40B4-BE49-F238E27FC236}">
                <a16:creationId xmlns:a16="http://schemas.microsoft.com/office/drawing/2014/main" id="{0FF29BB7-F06D-A7B9-EE30-EAE3D16B4432}"/>
              </a:ext>
            </a:extLst>
          </p:cNvPr>
          <p:cNvSpPr>
            <a:spLocks noGrp="1"/>
          </p:cNvSpPr>
          <p:nvPr>
            <p:ph type="sldNum" sz="quarter" idx="12"/>
          </p:nvPr>
        </p:nvSpPr>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2691251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5A1447-055D-451E-8606-C69913F2F04D}"/>
              </a:ext>
            </a:extLst>
          </p:cNvPr>
          <p:cNvSpPr>
            <a:spLocks noGrp="1"/>
          </p:cNvSpPr>
          <p:nvPr>
            <p:ph type="dt" sz="half" idx="10"/>
          </p:nvPr>
        </p:nvSpPr>
        <p:spPr/>
        <p:txBody>
          <a:bodyPr/>
          <a:lstStyle/>
          <a:p>
            <a:r>
              <a:rPr lang="en-US"/>
              <a:t>9/4/20XX</a:t>
            </a:r>
            <a:endParaRPr lang="en-US" dirty="0"/>
          </a:p>
        </p:txBody>
      </p:sp>
      <p:sp>
        <p:nvSpPr>
          <p:cNvPr id="3" name="Footer Placeholder 2">
            <a:extLst>
              <a:ext uri="{FF2B5EF4-FFF2-40B4-BE49-F238E27FC236}">
                <a16:creationId xmlns:a16="http://schemas.microsoft.com/office/drawing/2014/main" id="{ACD1B507-7F5D-4C90-A8D5-8B0FBD939653}"/>
              </a:ext>
            </a:extLst>
          </p:cNvPr>
          <p:cNvSpPr>
            <a:spLocks noGrp="1"/>
          </p:cNvSpPr>
          <p:nvPr>
            <p:ph type="ftr" sz="quarter" idx="11"/>
          </p:nvPr>
        </p:nvSpPr>
        <p:spPr/>
        <p:txBody>
          <a:bodyPr/>
          <a:lstStyle/>
          <a:p>
            <a:r>
              <a:rPr lang="en-US" dirty="0"/>
              <a:t>First Cry</a:t>
            </a:r>
          </a:p>
        </p:txBody>
      </p:sp>
      <p:sp>
        <p:nvSpPr>
          <p:cNvPr id="4" name="Slide Number Placeholder 3">
            <a:extLst>
              <a:ext uri="{FF2B5EF4-FFF2-40B4-BE49-F238E27FC236}">
                <a16:creationId xmlns:a16="http://schemas.microsoft.com/office/drawing/2014/main" id="{98CE0454-9407-483F-AC21-C2EEA89F37B2}"/>
              </a:ext>
            </a:extLst>
          </p:cNvPr>
          <p:cNvSpPr>
            <a:spLocks noGrp="1"/>
          </p:cNvSpPr>
          <p:nvPr>
            <p:ph type="sldNum" sz="quarter" idx="12"/>
          </p:nvPr>
        </p:nvSpPr>
        <p:spPr/>
        <p:txBody>
          <a:bodyPr/>
          <a:lstStyle/>
          <a:p>
            <a:fld id="{A65A5C87-DF58-40C8-B092-1DE63DB4547E}" type="slidenum">
              <a:rPr lang="en-US" smtClean="0"/>
              <a:t>20</a:t>
            </a:fld>
            <a:endParaRPr lang="en-US" dirty="0"/>
          </a:p>
        </p:txBody>
      </p:sp>
      <p:sp>
        <p:nvSpPr>
          <p:cNvPr id="6" name="TextBox 5">
            <a:extLst>
              <a:ext uri="{FF2B5EF4-FFF2-40B4-BE49-F238E27FC236}">
                <a16:creationId xmlns:a16="http://schemas.microsoft.com/office/drawing/2014/main" id="{9D1F2F91-FBC1-4D8F-90D9-29DF82AA6B55}"/>
              </a:ext>
            </a:extLst>
          </p:cNvPr>
          <p:cNvSpPr txBox="1"/>
          <p:nvPr/>
        </p:nvSpPr>
        <p:spPr>
          <a:xfrm>
            <a:off x="205613" y="346798"/>
            <a:ext cx="6094520" cy="584775"/>
          </a:xfrm>
          <a:prstGeom prst="rect">
            <a:avLst/>
          </a:prstGeom>
          <a:noFill/>
        </p:spPr>
        <p:txBody>
          <a:bodyPr wrap="square">
            <a:spAutoFit/>
          </a:bodyPr>
          <a:lstStyle/>
          <a:p>
            <a:r>
              <a:rPr kumimoji="0" lang="en-IN" sz="3200" b="0" i="0" u="none" strike="noStrike" kern="1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TestNG Annotations</a:t>
            </a:r>
            <a:endParaRPr lang="en-IN" sz="3200" dirty="0"/>
          </a:p>
        </p:txBody>
      </p:sp>
      <p:sp>
        <p:nvSpPr>
          <p:cNvPr id="8" name="TextBox 7">
            <a:extLst>
              <a:ext uri="{FF2B5EF4-FFF2-40B4-BE49-F238E27FC236}">
                <a16:creationId xmlns:a16="http://schemas.microsoft.com/office/drawing/2014/main" id="{150C281B-088E-40F0-AFE9-A5BF04B632C7}"/>
              </a:ext>
            </a:extLst>
          </p:cNvPr>
          <p:cNvSpPr txBox="1"/>
          <p:nvPr/>
        </p:nvSpPr>
        <p:spPr>
          <a:xfrm>
            <a:off x="676659" y="1149424"/>
            <a:ext cx="8697686" cy="1173463"/>
          </a:xfrm>
          <a:prstGeom prst="rect">
            <a:avLst/>
          </a:prstGeom>
          <a:noFill/>
        </p:spPr>
        <p:txBody>
          <a:bodyPr wrap="square">
            <a:spAutoFit/>
          </a:bodyPr>
          <a:lstStyle/>
          <a:p>
            <a:pPr marR="0" algn="just">
              <a:lnSpc>
                <a:spcPct val="107000"/>
              </a:lnSpc>
              <a:spcBef>
                <a:spcPts val="0"/>
              </a:spcBef>
              <a:spcAft>
                <a:spcPts val="800"/>
              </a:spcAft>
            </a:pPr>
            <a:r>
              <a:rPr lang="en-IN" kern="100" dirty="0" err="1">
                <a:effectLst/>
                <a:latin typeface="Calibri" panose="020F0502020204030204" pitchFamily="34" charset="0"/>
                <a:ea typeface="Calibri" panose="020F0502020204030204" pitchFamily="34" charset="0"/>
                <a:cs typeface="Times New Roman" panose="02020603050405020304" pitchFamily="18" charset="0"/>
              </a:rPr>
              <a:t>i</a:t>
            </a:r>
            <a:r>
              <a:rPr lang="en-IN" kern="100" dirty="0">
                <a:effectLst/>
                <a:latin typeface="+mj-lt"/>
                <a:ea typeface="Calibri" panose="020F0502020204030204" pitchFamily="34" charset="0"/>
                <a:cs typeface="Times New Roman" panose="02020603050405020304" pitchFamily="18" charset="0"/>
              </a:rPr>
              <a:t>)@BeforeSuite@BeforeTest@BeforeGroup@BeforeClass @BeforeMethod</a:t>
            </a:r>
            <a:endParaRPr lang="en-IN" kern="100" dirty="0">
              <a:latin typeface="+mj-lt"/>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pPr>
            <a:r>
              <a:rPr lang="en-IN" kern="100" dirty="0">
                <a:effectLst/>
                <a:latin typeface="+mj-lt"/>
                <a:ea typeface="Calibri" panose="020F0502020204030204" pitchFamily="34" charset="0"/>
                <a:cs typeface="Times New Roman" panose="02020603050405020304" pitchFamily="18" charset="0"/>
              </a:rPr>
              <a:t>ii) @AfterSuite @AfterTest @AfterGroup @AfterClass @AfterMethod</a:t>
            </a:r>
          </a:p>
          <a:p>
            <a:pPr marL="0" marR="0" algn="just">
              <a:lnSpc>
                <a:spcPct val="107000"/>
              </a:lnSpc>
              <a:spcBef>
                <a:spcPts val="0"/>
              </a:spcBef>
              <a:spcAft>
                <a:spcPts val="800"/>
              </a:spcAft>
            </a:pPr>
            <a:r>
              <a:rPr lang="en-IN" kern="100" dirty="0">
                <a:effectLst/>
                <a:latin typeface="+mj-lt"/>
                <a:ea typeface="Calibri" panose="020F0502020204030204" pitchFamily="34" charset="0"/>
                <a:cs typeface="Times New Roman" panose="02020603050405020304" pitchFamily="18" charset="0"/>
              </a:rPr>
              <a:t>iii) @Test  @DataProvider  @Factory   @Listeners</a:t>
            </a:r>
          </a:p>
        </p:txBody>
      </p:sp>
      <p:sp>
        <p:nvSpPr>
          <p:cNvPr id="7" name="TextBox 6">
            <a:extLst>
              <a:ext uri="{FF2B5EF4-FFF2-40B4-BE49-F238E27FC236}">
                <a16:creationId xmlns:a16="http://schemas.microsoft.com/office/drawing/2014/main" id="{16EA7387-09B3-35B3-BE39-B9AEB77E8CC9}"/>
              </a:ext>
            </a:extLst>
          </p:cNvPr>
          <p:cNvSpPr txBox="1"/>
          <p:nvPr/>
        </p:nvSpPr>
        <p:spPr>
          <a:xfrm>
            <a:off x="825359" y="3664071"/>
            <a:ext cx="7943085" cy="1887696"/>
          </a:xfrm>
          <a:prstGeom prst="rect">
            <a:avLst/>
          </a:prstGeom>
          <a:noFill/>
        </p:spPr>
        <p:txBody>
          <a:bodyPr wrap="square">
            <a:spAutoFit/>
          </a:bodyPr>
          <a:lstStyle/>
          <a:p>
            <a:pPr marL="342900" indent="-342900" algn="just">
              <a:spcAft>
                <a:spcPts val="800"/>
              </a:spcAft>
              <a:buFont typeface="Wingdings" panose="05000000000000000000" pitchFamily="2" charset="2"/>
              <a:buChar char="q"/>
            </a:pPr>
            <a:r>
              <a:rPr lang="en-IN" kern="100" dirty="0" err="1">
                <a:effectLst/>
                <a:latin typeface="+mj-lt"/>
                <a:ea typeface="Calibri" panose="020F0502020204030204" pitchFamily="34" charset="0"/>
                <a:cs typeface="Times New Roman" panose="02020603050405020304" pitchFamily="18" charset="0"/>
              </a:rPr>
              <a:t>assertEquals</a:t>
            </a:r>
            <a:r>
              <a:rPr lang="en-IN" kern="100" dirty="0">
                <a:latin typeface="+mj-lt"/>
                <a:ea typeface="Calibri" panose="020F0502020204030204" pitchFamily="34" charset="0"/>
                <a:cs typeface="Times New Roman" panose="02020603050405020304" pitchFamily="18" charset="0"/>
              </a:rPr>
              <a:t>, </a:t>
            </a:r>
            <a:r>
              <a:rPr lang="en-IN" kern="100" dirty="0" err="1">
                <a:effectLst/>
                <a:latin typeface="+mj-lt"/>
                <a:ea typeface="Calibri" panose="020F0502020204030204" pitchFamily="34" charset="0"/>
                <a:cs typeface="Times New Roman" panose="02020603050405020304" pitchFamily="18" charset="0"/>
              </a:rPr>
              <a:t>assertNotEquals</a:t>
            </a:r>
            <a:r>
              <a:rPr lang="en-IN" kern="100" dirty="0">
                <a:effectLst/>
                <a:latin typeface="+mj-lt"/>
                <a:ea typeface="Calibri" panose="020F0502020204030204" pitchFamily="34" charset="0"/>
                <a:cs typeface="Times New Roman" panose="02020603050405020304" pitchFamily="18" charset="0"/>
              </a:rPr>
              <a:t>    </a:t>
            </a:r>
          </a:p>
          <a:p>
            <a:pPr marL="342900" indent="-342900" algn="just">
              <a:spcAft>
                <a:spcPts val="800"/>
              </a:spcAft>
              <a:buFont typeface="Wingdings" panose="05000000000000000000" pitchFamily="2" charset="2"/>
              <a:buChar char="q"/>
            </a:pPr>
            <a:r>
              <a:rPr lang="en-IN" kern="100" dirty="0" err="1">
                <a:effectLst/>
                <a:latin typeface="+mj-lt"/>
                <a:ea typeface="Calibri" panose="020F0502020204030204" pitchFamily="34" charset="0"/>
                <a:cs typeface="Times New Roman" panose="02020603050405020304" pitchFamily="18" charset="0"/>
              </a:rPr>
              <a:t>assertTrue</a:t>
            </a:r>
            <a:r>
              <a:rPr lang="en-IN" kern="100" dirty="0">
                <a:latin typeface="+mj-lt"/>
                <a:ea typeface="Calibri" panose="020F0502020204030204" pitchFamily="34" charset="0"/>
                <a:cs typeface="Times New Roman" panose="02020603050405020304" pitchFamily="18" charset="0"/>
              </a:rPr>
              <a:t>, </a:t>
            </a:r>
            <a:r>
              <a:rPr lang="en-IN" kern="100" dirty="0" err="1">
                <a:effectLst/>
                <a:latin typeface="+mj-lt"/>
                <a:ea typeface="Calibri" panose="020F0502020204030204" pitchFamily="34" charset="0"/>
                <a:cs typeface="Times New Roman" panose="02020603050405020304" pitchFamily="18" charset="0"/>
              </a:rPr>
              <a:t>assertFalse</a:t>
            </a:r>
            <a:r>
              <a:rPr lang="en-IN" kern="100" dirty="0">
                <a:effectLst/>
                <a:latin typeface="+mj-lt"/>
                <a:ea typeface="Calibri" panose="020F0502020204030204" pitchFamily="34" charset="0"/>
                <a:cs typeface="Times New Roman" panose="02020603050405020304" pitchFamily="18" charset="0"/>
              </a:rPr>
              <a:t> </a:t>
            </a:r>
          </a:p>
          <a:p>
            <a:pPr marL="342900" indent="-342900" algn="just">
              <a:spcAft>
                <a:spcPts val="800"/>
              </a:spcAft>
              <a:buFont typeface="Wingdings" panose="05000000000000000000" pitchFamily="2" charset="2"/>
              <a:buChar char="q"/>
            </a:pPr>
            <a:r>
              <a:rPr lang="en-IN" kern="100" dirty="0">
                <a:effectLst/>
                <a:latin typeface="+mj-lt"/>
                <a:ea typeface="Calibri" panose="020F0502020204030204" pitchFamily="34" charset="0"/>
                <a:cs typeface="Times New Roman" panose="02020603050405020304" pitchFamily="18" charset="0"/>
              </a:rPr>
              <a:t> </a:t>
            </a:r>
            <a:r>
              <a:rPr lang="en-IN" kern="100" dirty="0" err="1">
                <a:effectLst/>
                <a:latin typeface="+mj-lt"/>
                <a:ea typeface="Calibri" panose="020F0502020204030204" pitchFamily="34" charset="0"/>
                <a:cs typeface="Times New Roman" panose="02020603050405020304" pitchFamily="18" charset="0"/>
              </a:rPr>
              <a:t>assertNull</a:t>
            </a:r>
            <a:r>
              <a:rPr lang="en-IN" kern="100" dirty="0">
                <a:latin typeface="+mj-lt"/>
                <a:ea typeface="Calibri" panose="020F0502020204030204" pitchFamily="34" charset="0"/>
                <a:cs typeface="Times New Roman" panose="02020603050405020304" pitchFamily="18" charset="0"/>
              </a:rPr>
              <a:t>, </a:t>
            </a:r>
            <a:r>
              <a:rPr lang="en-IN" kern="100" dirty="0" err="1">
                <a:effectLst/>
                <a:latin typeface="+mj-lt"/>
                <a:ea typeface="Calibri" panose="020F0502020204030204" pitchFamily="34" charset="0"/>
                <a:cs typeface="Times New Roman" panose="02020603050405020304" pitchFamily="18" charset="0"/>
              </a:rPr>
              <a:t>assertNotNull</a:t>
            </a:r>
            <a:r>
              <a:rPr lang="en-IN" kern="100" dirty="0">
                <a:effectLst/>
                <a:latin typeface="+mj-lt"/>
                <a:ea typeface="Calibri" panose="020F0502020204030204" pitchFamily="34" charset="0"/>
                <a:cs typeface="Times New Roman" panose="02020603050405020304" pitchFamily="18" charset="0"/>
              </a:rPr>
              <a:t> </a:t>
            </a:r>
          </a:p>
          <a:p>
            <a:pPr marL="342900" indent="-342900" algn="just">
              <a:spcAft>
                <a:spcPts val="800"/>
              </a:spcAft>
              <a:buFont typeface="Wingdings" panose="05000000000000000000" pitchFamily="2" charset="2"/>
              <a:buChar char="q"/>
            </a:pPr>
            <a:r>
              <a:rPr lang="en-IN" kern="100" dirty="0" err="1">
                <a:effectLst/>
                <a:latin typeface="+mj-lt"/>
                <a:ea typeface="Calibri" panose="020F0502020204030204" pitchFamily="34" charset="0"/>
                <a:cs typeface="Times New Roman" panose="02020603050405020304" pitchFamily="18" charset="0"/>
              </a:rPr>
              <a:t>assertSame</a:t>
            </a:r>
            <a:r>
              <a:rPr lang="en-IN" kern="100" dirty="0">
                <a:latin typeface="+mj-lt"/>
                <a:ea typeface="Calibri" panose="020F0502020204030204" pitchFamily="34" charset="0"/>
                <a:cs typeface="Times New Roman" panose="02020603050405020304" pitchFamily="18" charset="0"/>
              </a:rPr>
              <a:t>, </a:t>
            </a:r>
            <a:r>
              <a:rPr lang="en-IN" kern="100" dirty="0" err="1">
                <a:effectLst/>
                <a:latin typeface="+mj-lt"/>
                <a:ea typeface="Calibri" panose="020F0502020204030204" pitchFamily="34" charset="0"/>
                <a:cs typeface="Times New Roman" panose="02020603050405020304" pitchFamily="18" charset="0"/>
              </a:rPr>
              <a:t>assertNotSame</a:t>
            </a:r>
            <a:r>
              <a:rPr lang="en-IN" kern="100" dirty="0">
                <a:effectLst/>
                <a:latin typeface="+mj-lt"/>
                <a:ea typeface="Calibri" panose="020F0502020204030204" pitchFamily="34" charset="0"/>
                <a:cs typeface="Times New Roman" panose="02020603050405020304" pitchFamily="18" charset="0"/>
              </a:rPr>
              <a:t>  </a:t>
            </a:r>
          </a:p>
          <a:p>
            <a:pPr marL="342900" indent="-342900" algn="just">
              <a:spcAft>
                <a:spcPts val="800"/>
              </a:spcAft>
              <a:buFont typeface="Wingdings" panose="05000000000000000000" pitchFamily="2" charset="2"/>
              <a:buChar char="q"/>
            </a:pPr>
            <a:r>
              <a:rPr lang="en-IN" kern="100" dirty="0">
                <a:effectLst/>
                <a:latin typeface="+mj-lt"/>
                <a:ea typeface="Calibri" panose="020F0502020204030204" pitchFamily="34" charset="0"/>
                <a:cs typeface="Times New Roman" panose="02020603050405020304" pitchFamily="18" charset="0"/>
              </a:rPr>
              <a:t>fail</a:t>
            </a:r>
          </a:p>
        </p:txBody>
      </p:sp>
      <p:sp>
        <p:nvSpPr>
          <p:cNvPr id="10" name="TextBox 9">
            <a:extLst>
              <a:ext uri="{FF2B5EF4-FFF2-40B4-BE49-F238E27FC236}">
                <a16:creationId xmlns:a16="http://schemas.microsoft.com/office/drawing/2014/main" id="{3409C1E2-B204-9676-CE36-0A0C748DBDCD}"/>
              </a:ext>
            </a:extLst>
          </p:cNvPr>
          <p:cNvSpPr txBox="1"/>
          <p:nvPr/>
        </p:nvSpPr>
        <p:spPr>
          <a:xfrm>
            <a:off x="274864" y="2788309"/>
            <a:ext cx="6094638" cy="584775"/>
          </a:xfrm>
          <a:prstGeom prst="rect">
            <a:avLst/>
          </a:prstGeom>
          <a:noFill/>
        </p:spPr>
        <p:txBody>
          <a:bodyPr wrap="square">
            <a:spAutoFit/>
          </a:bodyPr>
          <a:lstStyle/>
          <a:p>
            <a:r>
              <a:rPr kumimoji="0" lang="en-IN" sz="3200" b="0" i="0" u="none" strike="noStrike" kern="1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Assertions: </a:t>
            </a:r>
            <a:endParaRPr lang="en-IN" sz="3200" dirty="0"/>
          </a:p>
        </p:txBody>
      </p:sp>
    </p:spTree>
    <p:extLst>
      <p:ext uri="{BB962C8B-B14F-4D97-AF65-F5344CB8AC3E}">
        <p14:creationId xmlns:p14="http://schemas.microsoft.com/office/powerpoint/2010/main" val="3845518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8" name="Rectangle 5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 name="Rectangle 61">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Freeform: Shape 63">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6" name="Freeform: Shape 65">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1400158-C84E-55C9-3556-7A8CFFB99FBA}"/>
              </a:ext>
            </a:extLst>
          </p:cNvPr>
          <p:cNvSpPr txBox="1"/>
          <p:nvPr/>
        </p:nvSpPr>
        <p:spPr>
          <a:xfrm>
            <a:off x="838200" y="253397"/>
            <a:ext cx="10515600" cy="1273233"/>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4000">
                <a:effectLst/>
                <a:latin typeface="+mj-lt"/>
                <a:ea typeface="+mj-ea"/>
                <a:cs typeface="+mj-cs"/>
              </a:rPr>
              <a:t>2 Types</a:t>
            </a:r>
            <a:r>
              <a:rPr lang="en-US" sz="4000">
                <a:latin typeface="+mj-lt"/>
                <a:ea typeface="+mj-ea"/>
                <a:cs typeface="+mj-cs"/>
              </a:rPr>
              <a:t> of Asserts:</a:t>
            </a:r>
          </a:p>
        </p:txBody>
      </p:sp>
      <p:sp>
        <p:nvSpPr>
          <p:cNvPr id="68" name="Rectangle 67">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
            <a:extLst>
              <a:ext uri="{FF2B5EF4-FFF2-40B4-BE49-F238E27FC236}">
                <a16:creationId xmlns:a16="http://schemas.microsoft.com/office/drawing/2014/main" id="{BE211289-E0BF-4D77-0992-2EA6EE296D48}"/>
              </a:ext>
            </a:extLst>
          </p:cNvPr>
          <p:cNvSpPr txBox="1"/>
          <p:nvPr/>
        </p:nvSpPr>
        <p:spPr>
          <a:xfrm>
            <a:off x="838200" y="2478024"/>
            <a:ext cx="10515600" cy="3694176"/>
          </a:xfrm>
          <a:prstGeom prst="rect">
            <a:avLst/>
          </a:prstGeom>
        </p:spPr>
        <p:txBody>
          <a:bodyPr vert="horz" lIns="91440" tIns="45720" rIns="91440" bIns="45720" rtlCol="0">
            <a:normAutofit/>
          </a:bodyPr>
          <a:lstStyle/>
          <a:p>
            <a:pPr indent="-228600">
              <a:lnSpc>
                <a:spcPct val="110000"/>
              </a:lnSpc>
              <a:spcAft>
                <a:spcPts val="800"/>
              </a:spcAft>
              <a:buFont typeface="Arial" panose="020B0604020202020204" pitchFamily="34" charset="0"/>
              <a:buChar char="•"/>
            </a:pPr>
            <a:endParaRPr lang="en-US" sz="2200" dirty="0">
              <a:effectLst/>
            </a:endParaRPr>
          </a:p>
          <a:p>
            <a:pPr indent="-228600">
              <a:lnSpc>
                <a:spcPct val="110000"/>
              </a:lnSpc>
              <a:spcAft>
                <a:spcPts val="800"/>
              </a:spcAft>
              <a:buFont typeface="Arial" panose="020B0604020202020204" pitchFamily="34" charset="0"/>
              <a:buChar char="•"/>
            </a:pPr>
            <a:r>
              <a:rPr lang="en-US" sz="2200" dirty="0">
                <a:effectLst/>
              </a:rPr>
              <a:t>  </a:t>
            </a:r>
            <a:r>
              <a:rPr lang="en-US" sz="2200" dirty="0" err="1">
                <a:effectLst/>
              </a:rPr>
              <a:t>i</a:t>
            </a:r>
            <a:r>
              <a:rPr lang="en-US" sz="2200" dirty="0">
                <a:effectLst/>
              </a:rPr>
              <a:t>)Hard assert:   Throws an Assert Exception immediately when an assert fails and test suite continues with next @Test method</a:t>
            </a:r>
          </a:p>
          <a:p>
            <a:pPr indent="-228600">
              <a:lnSpc>
                <a:spcPct val="110000"/>
              </a:lnSpc>
              <a:spcAft>
                <a:spcPts val="800"/>
              </a:spcAft>
              <a:buFont typeface="Arial" panose="020B0604020202020204" pitchFamily="34" charset="0"/>
              <a:buChar char="•"/>
            </a:pPr>
            <a:endParaRPr lang="en-US" sz="2200" dirty="0">
              <a:effectLst/>
            </a:endParaRPr>
          </a:p>
          <a:p>
            <a:pPr indent="-228600">
              <a:lnSpc>
                <a:spcPct val="110000"/>
              </a:lnSpc>
              <a:spcAft>
                <a:spcPts val="800"/>
              </a:spcAft>
              <a:buFont typeface="Arial" panose="020B0604020202020204" pitchFamily="34" charset="0"/>
              <a:buChar char="•"/>
            </a:pPr>
            <a:r>
              <a:rPr lang="en-US" sz="2200" dirty="0">
                <a:effectLst/>
              </a:rPr>
              <a:t>   ii) Soft assert:  Does not throws an Assert Exception immediately when an assert fails and collects errors during @Test method</a:t>
            </a:r>
          </a:p>
        </p:txBody>
      </p:sp>
      <p:sp>
        <p:nvSpPr>
          <p:cNvPr id="2" name="Date Placeholder 1">
            <a:extLst>
              <a:ext uri="{FF2B5EF4-FFF2-40B4-BE49-F238E27FC236}">
                <a16:creationId xmlns:a16="http://schemas.microsoft.com/office/drawing/2014/main" id="{0A714F62-E82F-A21D-B482-E515AFF0977C}"/>
              </a:ext>
            </a:extLst>
          </p:cNvPr>
          <p:cNvSpPr>
            <a:spLocks noGrp="1"/>
          </p:cNvSpPr>
          <p:nvPr>
            <p:ph type="dt" sz="half" idx="10"/>
          </p:nvPr>
        </p:nvSpPr>
        <p:spPr>
          <a:xfrm>
            <a:off x="908304" y="6356350"/>
            <a:ext cx="2743200" cy="365125"/>
          </a:xfrm>
        </p:spPr>
        <p:txBody>
          <a:bodyPr vert="horz" lIns="91440" tIns="45720" rIns="91440" bIns="45720" rtlCol="0" anchor="ctr">
            <a:normAutofit/>
          </a:bodyPr>
          <a:lstStyle/>
          <a:p>
            <a:pPr>
              <a:spcAft>
                <a:spcPts val="600"/>
              </a:spcAft>
            </a:pPr>
            <a:r>
              <a:rPr lang="en-US"/>
              <a:t>9/4/20XX</a:t>
            </a:r>
          </a:p>
        </p:txBody>
      </p:sp>
      <p:sp>
        <p:nvSpPr>
          <p:cNvPr id="3" name="Footer Placeholder 2">
            <a:extLst>
              <a:ext uri="{FF2B5EF4-FFF2-40B4-BE49-F238E27FC236}">
                <a16:creationId xmlns:a16="http://schemas.microsoft.com/office/drawing/2014/main" id="{CC25615F-E569-812B-827B-13F7DE162F9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t>First Cry</a:t>
            </a:r>
            <a:endParaRPr lang="en-US" kern="1200" dirty="0">
              <a:solidFill>
                <a:schemeClr val="tx1">
                  <a:tint val="75000"/>
                </a:schemeClr>
              </a:solidFill>
              <a:latin typeface="+mn-lt"/>
              <a:ea typeface="+mn-ea"/>
              <a:cs typeface="+mn-cs"/>
            </a:endParaRPr>
          </a:p>
        </p:txBody>
      </p:sp>
      <p:sp>
        <p:nvSpPr>
          <p:cNvPr id="4" name="Slide Number Placeholder 3">
            <a:extLst>
              <a:ext uri="{FF2B5EF4-FFF2-40B4-BE49-F238E27FC236}">
                <a16:creationId xmlns:a16="http://schemas.microsoft.com/office/drawing/2014/main" id="{993684E1-FE87-F5D8-8480-167407F173F8}"/>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21</a:t>
            </a:fld>
            <a:endParaRPr lang="en-US"/>
          </a:p>
        </p:txBody>
      </p:sp>
    </p:spTree>
    <p:extLst>
      <p:ext uri="{BB962C8B-B14F-4D97-AF65-F5344CB8AC3E}">
        <p14:creationId xmlns:p14="http://schemas.microsoft.com/office/powerpoint/2010/main" val="2186716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206E-BEB9-4A6F-858B-B89E6CC8E354}"/>
              </a:ext>
            </a:extLst>
          </p:cNvPr>
          <p:cNvSpPr>
            <a:spLocks noGrp="1"/>
          </p:cNvSpPr>
          <p:nvPr>
            <p:ph type="title"/>
          </p:nvPr>
        </p:nvSpPr>
        <p:spPr/>
        <p:txBody>
          <a:bodyPr/>
          <a:lstStyle/>
          <a:p>
            <a:r>
              <a:rPr lang="en-IN" dirty="0"/>
              <a:t>JUnit</a:t>
            </a:r>
          </a:p>
        </p:txBody>
      </p:sp>
      <p:sp>
        <p:nvSpPr>
          <p:cNvPr id="3" name="Content Placeholder 2">
            <a:extLst>
              <a:ext uri="{FF2B5EF4-FFF2-40B4-BE49-F238E27FC236}">
                <a16:creationId xmlns:a16="http://schemas.microsoft.com/office/drawing/2014/main" id="{898BB280-620A-48A7-8055-F2A3C818C13E}"/>
              </a:ext>
            </a:extLst>
          </p:cNvPr>
          <p:cNvSpPr>
            <a:spLocks noGrp="1"/>
          </p:cNvSpPr>
          <p:nvPr>
            <p:ph idx="1"/>
          </p:nvPr>
        </p:nvSpPr>
        <p:spPr>
          <a:xfrm>
            <a:off x="903297" y="2195195"/>
            <a:ext cx="10168128" cy="3694176"/>
          </a:xfrm>
        </p:spPr>
        <p:txBody>
          <a:bodyPr>
            <a:normAutofit/>
          </a:bodyPr>
          <a:lstStyle/>
          <a:p>
            <a:pPr algn="just">
              <a:lnSpc>
                <a:spcPct val="107000"/>
              </a:lnSpc>
              <a:spcAft>
                <a:spcPts val="800"/>
              </a:spcAft>
              <a:buFont typeface="Wingdings" panose="05000000000000000000" pitchFamily="2" charset="2"/>
              <a:buChar char="q"/>
            </a:pPr>
            <a:r>
              <a:rPr lang="en-IN" sz="1800" kern="100" dirty="0">
                <a:effectLst/>
                <a:latin typeface="+mj-lt"/>
                <a:ea typeface="Calibri" panose="020F0502020204030204" pitchFamily="34" charset="0"/>
                <a:cs typeface="Times New Roman" panose="02020603050405020304" pitchFamily="18" charset="0"/>
              </a:rPr>
              <a:t>JUnit is part of unit testing frameworks family collectively known as </a:t>
            </a:r>
            <a:r>
              <a:rPr lang="en-IN" sz="1800" kern="100" dirty="0" err="1">
                <a:effectLst/>
                <a:latin typeface="+mj-lt"/>
                <a:ea typeface="Calibri" panose="020F0502020204030204" pitchFamily="34" charset="0"/>
                <a:cs typeface="Times New Roman" panose="02020603050405020304" pitchFamily="18" charset="0"/>
              </a:rPr>
              <a:t>xUnit</a:t>
            </a:r>
            <a:r>
              <a:rPr lang="en-IN" sz="1800" kern="100" dirty="0">
                <a:latin typeface="+mj-lt"/>
                <a:ea typeface="Calibri" panose="020F0502020204030204" pitchFamily="34" charset="0"/>
                <a:cs typeface="Times New Roman" panose="02020603050405020304" pitchFamily="18" charset="0"/>
              </a:rPr>
              <a:t> and </a:t>
            </a:r>
            <a:r>
              <a:rPr lang="en-IN" sz="1800" kern="100" dirty="0">
                <a:effectLst/>
                <a:latin typeface="+mj-lt"/>
                <a:ea typeface="Calibri" panose="020F0502020204030204" pitchFamily="34" charset="0"/>
                <a:cs typeface="Times New Roman" panose="02020603050405020304" pitchFamily="18" charset="0"/>
              </a:rPr>
              <a:t>now become the standard tool for Test-Driven Development in Java.</a:t>
            </a:r>
          </a:p>
          <a:p>
            <a:pPr algn="just">
              <a:lnSpc>
                <a:spcPct val="107000"/>
              </a:lnSpc>
              <a:spcAft>
                <a:spcPts val="800"/>
              </a:spcAft>
              <a:buFont typeface="Wingdings" panose="05000000000000000000" pitchFamily="2" charset="2"/>
              <a:buChar char="q"/>
            </a:pPr>
            <a:r>
              <a:rPr lang="en-IN" sz="1800" kern="100" dirty="0">
                <a:effectLst/>
                <a:latin typeface="+mj-lt"/>
                <a:ea typeface="Calibri" panose="020F0502020204030204" pitchFamily="34" charset="0"/>
                <a:cs typeface="Times New Roman" panose="02020603050405020304" pitchFamily="18" charset="0"/>
              </a:rPr>
              <a:t>JUnit test, generators now part of many Java IDEs (Eclipse, </a:t>
            </a:r>
            <a:r>
              <a:rPr lang="en-IN" sz="1800" kern="100" dirty="0" err="1">
                <a:effectLst/>
                <a:latin typeface="+mj-lt"/>
                <a:ea typeface="Calibri" panose="020F0502020204030204" pitchFamily="34" charset="0"/>
                <a:cs typeface="Times New Roman" panose="02020603050405020304" pitchFamily="18" charset="0"/>
              </a:rPr>
              <a:t>BlueJ</a:t>
            </a:r>
            <a:r>
              <a:rPr lang="en-IN" sz="1800" kern="100" dirty="0">
                <a:effectLst/>
                <a:latin typeface="+mj-lt"/>
                <a:ea typeface="Calibri" panose="020F0502020204030204" pitchFamily="34" charset="0"/>
                <a:cs typeface="Times New Roman" panose="02020603050405020304" pitchFamily="18" charset="0"/>
              </a:rPr>
              <a:t>, </a:t>
            </a:r>
            <a:r>
              <a:rPr lang="en-IN" sz="1800" kern="100" dirty="0" err="1">
                <a:effectLst/>
                <a:latin typeface="+mj-lt"/>
                <a:ea typeface="Calibri" panose="020F0502020204030204" pitchFamily="34" charset="0"/>
                <a:cs typeface="Times New Roman" panose="02020603050405020304" pitchFamily="18" charset="0"/>
              </a:rPr>
              <a:t>Jbuilder</a:t>
            </a:r>
            <a:r>
              <a:rPr lang="en-IN" sz="1800" kern="100" dirty="0">
                <a:effectLst/>
                <a:latin typeface="+mj-lt"/>
                <a:ea typeface="Calibri" panose="020F0502020204030204" pitchFamily="34" charset="0"/>
                <a:cs typeface="Times New Roman" panose="02020603050405020304" pitchFamily="18" charset="0"/>
              </a:rPr>
              <a:t>, </a:t>
            </a:r>
            <a:r>
              <a:rPr lang="en-IN" sz="1800" kern="100" dirty="0" err="1">
                <a:effectLst/>
                <a:latin typeface="+mj-lt"/>
                <a:ea typeface="Calibri" panose="020F0502020204030204" pitchFamily="34" charset="0"/>
                <a:cs typeface="Times New Roman" panose="02020603050405020304" pitchFamily="18" charset="0"/>
              </a:rPr>
              <a:t>DrJava</a:t>
            </a:r>
            <a:r>
              <a:rPr lang="en-IN" sz="1800" kern="100" dirty="0">
                <a:effectLst/>
                <a:latin typeface="+mj-lt"/>
                <a:ea typeface="Calibri" panose="020F0502020204030204" pitchFamily="34" charset="0"/>
                <a:cs typeface="Times New Roman" panose="02020603050405020304" pitchFamily="18" charset="0"/>
              </a:rPr>
              <a:t> etc).</a:t>
            </a:r>
          </a:p>
          <a:p>
            <a:pPr algn="just">
              <a:lnSpc>
                <a:spcPct val="107000"/>
              </a:lnSpc>
              <a:spcAft>
                <a:spcPts val="800"/>
              </a:spcAft>
              <a:buFont typeface="Wingdings" panose="05000000000000000000" pitchFamily="2" charset="2"/>
              <a:buChar char="q"/>
            </a:pPr>
            <a:r>
              <a:rPr lang="en-IN" sz="1800" kern="100" dirty="0">
                <a:effectLst/>
                <a:latin typeface="+mj-lt"/>
                <a:ea typeface="Calibri" panose="020F0502020204030204" pitchFamily="34" charset="0"/>
                <a:cs typeface="Times New Roman" panose="02020603050405020304" pitchFamily="18" charset="0"/>
              </a:rPr>
              <a:t>JUnit provides Annotation to identify the test methods and utility methods to assert expected result.</a:t>
            </a:r>
          </a:p>
          <a:p>
            <a:pPr algn="just">
              <a:lnSpc>
                <a:spcPct val="107000"/>
              </a:lnSpc>
              <a:spcAft>
                <a:spcPts val="800"/>
              </a:spcAft>
              <a:buFont typeface="Wingdings" panose="05000000000000000000" pitchFamily="2" charset="2"/>
              <a:buChar char="q"/>
            </a:pPr>
            <a:r>
              <a:rPr lang="en-IN" sz="1800" kern="100" dirty="0">
                <a:effectLst/>
                <a:latin typeface="+mj-lt"/>
                <a:ea typeface="Calibri" panose="020F0502020204030204" pitchFamily="34" charset="0"/>
                <a:cs typeface="Times New Roman" panose="02020603050405020304" pitchFamily="18" charset="0"/>
              </a:rPr>
              <a:t>JUnit has Test runners for running tests.</a:t>
            </a:r>
          </a:p>
          <a:p>
            <a:pPr algn="just">
              <a:lnSpc>
                <a:spcPct val="107000"/>
              </a:lnSpc>
              <a:spcAft>
                <a:spcPts val="800"/>
              </a:spcAft>
              <a:buFont typeface="Wingdings" panose="05000000000000000000" pitchFamily="2" charset="2"/>
              <a:buChar char="q"/>
            </a:pPr>
            <a:r>
              <a:rPr lang="en-IN" sz="1800" kern="100" dirty="0">
                <a:effectLst/>
                <a:latin typeface="+mj-lt"/>
                <a:ea typeface="Calibri" panose="020F0502020204030204" pitchFamily="34" charset="0"/>
                <a:cs typeface="Times New Roman" panose="02020603050405020304" pitchFamily="18" charset="0"/>
              </a:rPr>
              <a:t>JUnit Framework can be easily integrated with either of the followings: Eclipse, Ant, Maven</a:t>
            </a:r>
          </a:p>
          <a:p>
            <a:pPr algn="just">
              <a:buFont typeface="Wingdings" panose="05000000000000000000" pitchFamily="2" charset="2"/>
              <a:buChar char="q"/>
            </a:pPr>
            <a:endParaRPr lang="en-IN" dirty="0"/>
          </a:p>
        </p:txBody>
      </p:sp>
      <p:sp>
        <p:nvSpPr>
          <p:cNvPr id="4" name="Date Placeholder 3">
            <a:extLst>
              <a:ext uri="{FF2B5EF4-FFF2-40B4-BE49-F238E27FC236}">
                <a16:creationId xmlns:a16="http://schemas.microsoft.com/office/drawing/2014/main" id="{AD73426D-211B-4689-BC82-00C13D699F38}"/>
              </a:ext>
            </a:extLst>
          </p:cNvPr>
          <p:cNvSpPr>
            <a:spLocks noGrp="1"/>
          </p:cNvSpPr>
          <p:nvPr>
            <p:ph type="dt" sz="half" idx="10"/>
          </p:nvPr>
        </p:nvSpPr>
        <p:spPr/>
        <p:txBody>
          <a:bodyPr/>
          <a:lstStyle/>
          <a:p>
            <a:r>
              <a:rPr lang="en-US"/>
              <a:t>9/4/20XX</a:t>
            </a:r>
            <a:endParaRPr lang="en-US" dirty="0"/>
          </a:p>
        </p:txBody>
      </p:sp>
      <p:sp>
        <p:nvSpPr>
          <p:cNvPr id="5" name="Footer Placeholder 4">
            <a:extLst>
              <a:ext uri="{FF2B5EF4-FFF2-40B4-BE49-F238E27FC236}">
                <a16:creationId xmlns:a16="http://schemas.microsoft.com/office/drawing/2014/main" id="{1E4466F6-D2D5-4EB9-9B15-0DC080CF1DC9}"/>
              </a:ext>
            </a:extLst>
          </p:cNvPr>
          <p:cNvSpPr>
            <a:spLocks noGrp="1"/>
          </p:cNvSpPr>
          <p:nvPr>
            <p:ph type="ftr" sz="quarter" idx="11"/>
          </p:nvPr>
        </p:nvSpPr>
        <p:spPr/>
        <p:txBody>
          <a:bodyPr/>
          <a:lstStyle/>
          <a:p>
            <a:r>
              <a:rPr lang="en-US" dirty="0"/>
              <a:t>First Cry</a:t>
            </a:r>
          </a:p>
        </p:txBody>
      </p:sp>
      <p:sp>
        <p:nvSpPr>
          <p:cNvPr id="6" name="Slide Number Placeholder 5">
            <a:extLst>
              <a:ext uri="{FF2B5EF4-FFF2-40B4-BE49-F238E27FC236}">
                <a16:creationId xmlns:a16="http://schemas.microsoft.com/office/drawing/2014/main" id="{5E79B54E-58A3-4EAB-98DD-7A9CBFEEE174}"/>
              </a:ext>
            </a:extLst>
          </p:cNvPr>
          <p:cNvSpPr>
            <a:spLocks noGrp="1"/>
          </p:cNvSpPr>
          <p:nvPr>
            <p:ph type="sldNum" sz="quarter" idx="12"/>
          </p:nvPr>
        </p:nvSpPr>
        <p:spPr/>
        <p:txBody>
          <a:bodyPr/>
          <a:lstStyle/>
          <a:p>
            <a:fld id="{A65A5C87-DF58-40C8-B092-1DE63DB4547E}" type="slidenum">
              <a:rPr lang="en-US" smtClean="0"/>
              <a:t>22</a:t>
            </a:fld>
            <a:endParaRPr lang="en-US" dirty="0"/>
          </a:p>
        </p:txBody>
      </p:sp>
    </p:spTree>
    <p:extLst>
      <p:ext uri="{BB962C8B-B14F-4D97-AF65-F5344CB8AC3E}">
        <p14:creationId xmlns:p14="http://schemas.microsoft.com/office/powerpoint/2010/main" val="1580323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686868-9945-DEC6-D6C1-ED24D81A6F56}"/>
              </a:ext>
            </a:extLst>
          </p:cNvPr>
          <p:cNvSpPr>
            <a:spLocks noGrp="1"/>
          </p:cNvSpPr>
          <p:nvPr>
            <p:ph type="dt" sz="half" idx="10"/>
          </p:nvPr>
        </p:nvSpPr>
        <p:spPr/>
        <p:txBody>
          <a:bodyPr/>
          <a:lstStyle/>
          <a:p>
            <a:r>
              <a:rPr lang="en-US"/>
              <a:t>9/4/20XX</a:t>
            </a:r>
            <a:endParaRPr lang="en-US" dirty="0"/>
          </a:p>
        </p:txBody>
      </p:sp>
      <p:sp>
        <p:nvSpPr>
          <p:cNvPr id="3" name="Footer Placeholder 2">
            <a:extLst>
              <a:ext uri="{FF2B5EF4-FFF2-40B4-BE49-F238E27FC236}">
                <a16:creationId xmlns:a16="http://schemas.microsoft.com/office/drawing/2014/main" id="{22AC50F5-BCA7-EAFD-53BF-E34B931C68D0}"/>
              </a:ext>
            </a:extLst>
          </p:cNvPr>
          <p:cNvSpPr>
            <a:spLocks noGrp="1"/>
          </p:cNvSpPr>
          <p:nvPr>
            <p:ph type="ftr" sz="quarter" idx="11"/>
          </p:nvPr>
        </p:nvSpPr>
        <p:spPr/>
        <p:txBody>
          <a:bodyPr/>
          <a:lstStyle/>
          <a:p>
            <a:r>
              <a:rPr lang="en-US" dirty="0"/>
              <a:t>First Cry</a:t>
            </a:r>
          </a:p>
        </p:txBody>
      </p:sp>
      <p:sp>
        <p:nvSpPr>
          <p:cNvPr id="4" name="Slide Number Placeholder 3">
            <a:extLst>
              <a:ext uri="{FF2B5EF4-FFF2-40B4-BE49-F238E27FC236}">
                <a16:creationId xmlns:a16="http://schemas.microsoft.com/office/drawing/2014/main" id="{5CF4BDC4-3FD9-D2F4-B4FF-5BE78E2CF6EF}"/>
              </a:ext>
            </a:extLst>
          </p:cNvPr>
          <p:cNvSpPr>
            <a:spLocks noGrp="1"/>
          </p:cNvSpPr>
          <p:nvPr>
            <p:ph type="sldNum" sz="quarter" idx="12"/>
          </p:nvPr>
        </p:nvSpPr>
        <p:spPr/>
        <p:txBody>
          <a:bodyPr/>
          <a:lstStyle/>
          <a:p>
            <a:fld id="{A65A5C87-DF58-40C8-B092-1DE63DB4547E}" type="slidenum">
              <a:rPr lang="en-US" smtClean="0"/>
              <a:t>23</a:t>
            </a:fld>
            <a:endParaRPr lang="en-US" dirty="0"/>
          </a:p>
        </p:txBody>
      </p:sp>
      <p:sp>
        <p:nvSpPr>
          <p:cNvPr id="6" name="TextBox 5">
            <a:extLst>
              <a:ext uri="{FF2B5EF4-FFF2-40B4-BE49-F238E27FC236}">
                <a16:creationId xmlns:a16="http://schemas.microsoft.com/office/drawing/2014/main" id="{81EA6D8F-BEC6-5DEB-F9F8-4F1212A737C3}"/>
              </a:ext>
            </a:extLst>
          </p:cNvPr>
          <p:cNvSpPr txBox="1"/>
          <p:nvPr/>
        </p:nvSpPr>
        <p:spPr>
          <a:xfrm>
            <a:off x="514350" y="803396"/>
            <a:ext cx="9372599" cy="1726306"/>
          </a:xfrm>
          <a:prstGeom prst="rect">
            <a:avLst/>
          </a:prstGeom>
          <a:noFill/>
        </p:spPr>
        <p:txBody>
          <a:bodyPr wrap="square">
            <a:spAutoFit/>
          </a:bodyPr>
          <a:lstStyle/>
          <a:p>
            <a:pPr marL="228600" marR="0" lvl="0" indent="-228600" algn="just"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kumimoji="0" lang="en-IN" sz="1800" b="0" i="0" u="none" strike="noStrike" kern="100" cap="none" spc="0" normalizeH="0" baseline="0" noProof="0" dirty="0">
                <a:ln>
                  <a:noFill/>
                </a:ln>
                <a:solidFill>
                  <a:srgbClr val="000000"/>
                </a:solidFill>
                <a:effectLst/>
                <a:uLnTx/>
                <a:uFillTx/>
                <a:latin typeface="+mj-lt"/>
                <a:ea typeface="Calibri" panose="020F0502020204030204" pitchFamily="34" charset="0"/>
                <a:cs typeface="Times New Roman" panose="02020603050405020304" pitchFamily="18" charset="0"/>
              </a:rPr>
              <a:t>Can test JUnit by using Test Case &amp; Test Suit.</a:t>
            </a:r>
          </a:p>
          <a:p>
            <a:pPr marL="228600" marR="0" lvl="0" indent="-228600" algn="just"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kumimoji="0" lang="en-IN" sz="1800" b="0" i="0" u="none" strike="noStrike" kern="100" cap="none" spc="0" normalizeH="0" baseline="0" noProof="0" dirty="0" err="1">
                <a:ln>
                  <a:noFill/>
                </a:ln>
                <a:solidFill>
                  <a:srgbClr val="000000"/>
                </a:solidFill>
                <a:effectLst/>
                <a:uLnTx/>
                <a:uFillTx/>
                <a:latin typeface="+mj-lt"/>
                <a:ea typeface="Calibri" panose="020F0502020204030204" pitchFamily="34" charset="0"/>
                <a:cs typeface="Times New Roman" panose="02020603050405020304" pitchFamily="18" charset="0"/>
              </a:rPr>
              <a:t>i</a:t>
            </a:r>
            <a:r>
              <a:rPr kumimoji="0" lang="en-IN" sz="1800" b="0" i="0" u="none" strike="noStrike" kern="100" cap="none" spc="0" normalizeH="0" baseline="0" noProof="0" dirty="0">
                <a:ln>
                  <a:noFill/>
                </a:ln>
                <a:solidFill>
                  <a:srgbClr val="000000"/>
                </a:solidFill>
                <a:effectLst/>
                <a:uLnTx/>
                <a:uFillTx/>
                <a:latin typeface="+mj-lt"/>
                <a:ea typeface="Calibri" panose="020F0502020204030204" pitchFamily="34" charset="0"/>
                <a:cs typeface="Times New Roman" panose="02020603050405020304" pitchFamily="18" charset="0"/>
              </a:rPr>
              <a:t>) Test Case:  A Test Case is a java class which is used to test a single class.</a:t>
            </a:r>
          </a:p>
          <a:p>
            <a:pPr marL="228600" marR="0" lvl="0" indent="-228600" algn="just"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kumimoji="0" lang="en-IN" sz="1800" b="0" i="0" u="none" strike="noStrike" kern="100" cap="none" spc="0" normalizeH="0" baseline="0" noProof="0" dirty="0">
                <a:ln>
                  <a:noFill/>
                </a:ln>
                <a:solidFill>
                  <a:srgbClr val="000000"/>
                </a:solidFill>
                <a:effectLst/>
                <a:uLnTx/>
                <a:uFillTx/>
                <a:latin typeface="+mj-lt"/>
                <a:ea typeface="Calibri" panose="020F0502020204030204" pitchFamily="34" charset="0"/>
                <a:cs typeface="Times New Roman" panose="02020603050405020304" pitchFamily="18" charset="0"/>
              </a:rPr>
              <a:t>ii) Test Suite: A Test Suit is a java class which contains many test cases or java classes to test together in a single run.</a:t>
            </a:r>
          </a:p>
        </p:txBody>
      </p:sp>
      <p:sp>
        <p:nvSpPr>
          <p:cNvPr id="8" name="TextBox 7">
            <a:extLst>
              <a:ext uri="{FF2B5EF4-FFF2-40B4-BE49-F238E27FC236}">
                <a16:creationId xmlns:a16="http://schemas.microsoft.com/office/drawing/2014/main" id="{A10DEDD5-BF3B-F52D-ACF6-8AF801769767}"/>
              </a:ext>
            </a:extLst>
          </p:cNvPr>
          <p:cNvSpPr txBox="1"/>
          <p:nvPr/>
        </p:nvSpPr>
        <p:spPr>
          <a:xfrm>
            <a:off x="622526" y="3574932"/>
            <a:ext cx="7615237" cy="1572418"/>
          </a:xfrm>
          <a:prstGeom prst="rect">
            <a:avLst/>
          </a:prstGeom>
          <a:noFill/>
        </p:spPr>
        <p:txBody>
          <a:bodyPr wrap="square">
            <a:spAutoFit/>
          </a:bodyPr>
          <a:lstStyle/>
          <a:p>
            <a:pPr marL="342900" indent="-342900" algn="just">
              <a:lnSpc>
                <a:spcPct val="107000"/>
              </a:lnSpc>
              <a:spcAft>
                <a:spcPts val="800"/>
              </a:spcAft>
              <a:buFont typeface="Wingdings" panose="05000000000000000000" pitchFamily="2" charset="2"/>
              <a:buChar char="q"/>
            </a:pPr>
            <a:r>
              <a:rPr lang="en-IN" kern="100" dirty="0">
                <a:effectLst/>
                <a:latin typeface="+mj-lt"/>
                <a:ea typeface="Calibri" panose="020F0502020204030204" pitchFamily="34" charset="0"/>
                <a:cs typeface="Times New Roman" panose="02020603050405020304" pitchFamily="18" charset="0"/>
              </a:rPr>
              <a:t>Simple framework for writing automated, self-verifying tests in Java</a:t>
            </a:r>
          </a:p>
          <a:p>
            <a:pPr marL="342900" indent="-342900" algn="just">
              <a:lnSpc>
                <a:spcPct val="107000"/>
              </a:lnSpc>
              <a:spcAft>
                <a:spcPts val="800"/>
              </a:spcAft>
              <a:buFont typeface="Wingdings" panose="05000000000000000000" pitchFamily="2" charset="2"/>
              <a:buChar char="q"/>
            </a:pPr>
            <a:r>
              <a:rPr lang="en-IN" kern="100" dirty="0">
                <a:effectLst/>
                <a:latin typeface="+mj-lt"/>
                <a:ea typeface="Calibri" panose="020F0502020204030204" pitchFamily="34" charset="0"/>
                <a:cs typeface="Times New Roman" panose="02020603050405020304" pitchFamily="18" charset="0"/>
              </a:rPr>
              <a:t>Support for test assertions</a:t>
            </a:r>
          </a:p>
          <a:p>
            <a:pPr marL="342900" indent="-342900" algn="just">
              <a:lnSpc>
                <a:spcPct val="107000"/>
              </a:lnSpc>
              <a:spcAft>
                <a:spcPts val="800"/>
              </a:spcAft>
              <a:buFont typeface="Wingdings" panose="05000000000000000000" pitchFamily="2" charset="2"/>
              <a:buChar char="q"/>
            </a:pPr>
            <a:r>
              <a:rPr lang="en-IN" kern="100" dirty="0">
                <a:effectLst/>
                <a:latin typeface="+mj-lt"/>
                <a:ea typeface="Calibri" panose="020F0502020204030204" pitchFamily="34" charset="0"/>
                <a:cs typeface="Times New Roman" panose="02020603050405020304" pitchFamily="18" charset="0"/>
              </a:rPr>
              <a:t>Test suite development</a:t>
            </a:r>
          </a:p>
          <a:p>
            <a:pPr marL="342900" indent="-342900" algn="just">
              <a:lnSpc>
                <a:spcPct val="107000"/>
              </a:lnSpc>
              <a:spcAft>
                <a:spcPts val="800"/>
              </a:spcAft>
              <a:buFont typeface="Wingdings" panose="05000000000000000000" pitchFamily="2" charset="2"/>
              <a:buChar char="q"/>
            </a:pPr>
            <a:r>
              <a:rPr lang="en-IN" kern="100" dirty="0">
                <a:effectLst/>
                <a:latin typeface="+mj-lt"/>
                <a:ea typeface="Calibri" panose="020F0502020204030204" pitchFamily="34" charset="0"/>
                <a:cs typeface="Times New Roman" panose="02020603050405020304" pitchFamily="18" charset="0"/>
              </a:rPr>
              <a:t>Immediate test reporting</a:t>
            </a:r>
          </a:p>
        </p:txBody>
      </p:sp>
      <p:sp>
        <p:nvSpPr>
          <p:cNvPr id="10" name="TextBox 9">
            <a:extLst>
              <a:ext uri="{FF2B5EF4-FFF2-40B4-BE49-F238E27FC236}">
                <a16:creationId xmlns:a16="http://schemas.microsoft.com/office/drawing/2014/main" id="{E2164DC2-7EAA-DDFF-102C-AC1257B6D316}"/>
              </a:ext>
            </a:extLst>
          </p:cNvPr>
          <p:cNvSpPr txBox="1"/>
          <p:nvPr/>
        </p:nvSpPr>
        <p:spPr>
          <a:xfrm>
            <a:off x="514350" y="2737644"/>
            <a:ext cx="6094638" cy="595932"/>
          </a:xfrm>
          <a:prstGeom prst="rect">
            <a:avLst/>
          </a:prstGeom>
          <a:noFill/>
        </p:spPr>
        <p:txBody>
          <a:bodyPr wrap="square">
            <a:spAutoFit/>
          </a:bodyPr>
          <a:lstStyle/>
          <a:p>
            <a:pPr>
              <a:lnSpc>
                <a:spcPct val="107000"/>
              </a:lnSpc>
              <a:spcAft>
                <a:spcPts val="800"/>
              </a:spcAft>
            </a:pPr>
            <a:r>
              <a:rPr lang="en-IN" sz="3200" kern="100">
                <a:effectLst/>
                <a:latin typeface="Calibri" panose="020F0502020204030204" pitchFamily="34" charset="0"/>
                <a:ea typeface="Calibri" panose="020F0502020204030204" pitchFamily="34" charset="0"/>
                <a:cs typeface="Times New Roman" panose="02020603050405020304" pitchFamily="18" charset="0"/>
              </a:rPr>
              <a:t>Benefits:</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8935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CD57BD-E9DF-88CC-180D-8DC7E1C4A326}"/>
              </a:ext>
            </a:extLst>
          </p:cNvPr>
          <p:cNvSpPr>
            <a:spLocks noGrp="1"/>
          </p:cNvSpPr>
          <p:nvPr>
            <p:ph type="dt" sz="half" idx="10"/>
          </p:nvPr>
        </p:nvSpPr>
        <p:spPr/>
        <p:txBody>
          <a:bodyPr/>
          <a:lstStyle/>
          <a:p>
            <a:r>
              <a:rPr lang="en-US"/>
              <a:t>9/4/20XX</a:t>
            </a:r>
            <a:endParaRPr lang="en-US" dirty="0"/>
          </a:p>
        </p:txBody>
      </p:sp>
      <p:sp>
        <p:nvSpPr>
          <p:cNvPr id="3" name="Footer Placeholder 2">
            <a:extLst>
              <a:ext uri="{FF2B5EF4-FFF2-40B4-BE49-F238E27FC236}">
                <a16:creationId xmlns:a16="http://schemas.microsoft.com/office/drawing/2014/main" id="{F2DD5BC0-CFFF-E5A6-8BB8-10C6E9501FFB}"/>
              </a:ext>
            </a:extLst>
          </p:cNvPr>
          <p:cNvSpPr>
            <a:spLocks noGrp="1"/>
          </p:cNvSpPr>
          <p:nvPr>
            <p:ph type="ftr" sz="quarter" idx="11"/>
          </p:nvPr>
        </p:nvSpPr>
        <p:spPr/>
        <p:txBody>
          <a:bodyPr/>
          <a:lstStyle/>
          <a:p>
            <a:r>
              <a:rPr lang="en-US" dirty="0"/>
              <a:t>First Cry</a:t>
            </a:r>
          </a:p>
        </p:txBody>
      </p:sp>
      <p:sp>
        <p:nvSpPr>
          <p:cNvPr id="4" name="Slide Number Placeholder 3">
            <a:extLst>
              <a:ext uri="{FF2B5EF4-FFF2-40B4-BE49-F238E27FC236}">
                <a16:creationId xmlns:a16="http://schemas.microsoft.com/office/drawing/2014/main" id="{CB615CCB-CF16-025F-E162-ECC1B3E8303E}"/>
              </a:ext>
            </a:extLst>
          </p:cNvPr>
          <p:cNvSpPr>
            <a:spLocks noGrp="1"/>
          </p:cNvSpPr>
          <p:nvPr>
            <p:ph type="sldNum" sz="quarter" idx="12"/>
          </p:nvPr>
        </p:nvSpPr>
        <p:spPr/>
        <p:txBody>
          <a:bodyPr/>
          <a:lstStyle/>
          <a:p>
            <a:fld id="{A65A5C87-DF58-40C8-B092-1DE63DB4547E}" type="slidenum">
              <a:rPr lang="en-US" smtClean="0"/>
              <a:t>24</a:t>
            </a:fld>
            <a:endParaRPr lang="en-US" dirty="0"/>
          </a:p>
        </p:txBody>
      </p:sp>
      <p:sp>
        <p:nvSpPr>
          <p:cNvPr id="6" name="TextBox 5">
            <a:extLst>
              <a:ext uri="{FF2B5EF4-FFF2-40B4-BE49-F238E27FC236}">
                <a16:creationId xmlns:a16="http://schemas.microsoft.com/office/drawing/2014/main" id="{7A170A30-D0B2-9F47-152D-9880694B1577}"/>
              </a:ext>
            </a:extLst>
          </p:cNvPr>
          <p:cNvSpPr txBox="1"/>
          <p:nvPr/>
        </p:nvSpPr>
        <p:spPr>
          <a:xfrm>
            <a:off x="604158" y="1614583"/>
            <a:ext cx="9070521" cy="2856679"/>
          </a:xfrm>
          <a:prstGeom prst="rect">
            <a:avLst/>
          </a:prstGeom>
          <a:noFill/>
        </p:spPr>
        <p:txBody>
          <a:bodyPr wrap="square">
            <a:spAutoFit/>
          </a:bodyPr>
          <a:lstStyle/>
          <a:p>
            <a:pPr marL="342900" indent="-342900" algn="just">
              <a:lnSpc>
                <a:spcPct val="107000"/>
              </a:lnSpc>
              <a:spcAft>
                <a:spcPts val="800"/>
              </a:spcAft>
              <a:buFont typeface="Wingdings" panose="05000000000000000000" pitchFamily="2" charset="2"/>
              <a:buChar char="q"/>
            </a:pPr>
            <a:r>
              <a:rPr lang="en-IN" kern="100" dirty="0">
                <a:effectLst/>
                <a:latin typeface="+mj-lt"/>
                <a:ea typeface="Calibri" panose="020F0502020204030204" pitchFamily="34" charset="0"/>
                <a:cs typeface="Times New Roman" panose="02020603050405020304" pitchFamily="18" charset="0"/>
              </a:rPr>
              <a:t>JUnit tests allow you to write code faster while increasing quality.</a:t>
            </a:r>
          </a:p>
          <a:p>
            <a:pPr marL="342900" indent="-342900" algn="just">
              <a:lnSpc>
                <a:spcPct val="107000"/>
              </a:lnSpc>
              <a:spcAft>
                <a:spcPts val="800"/>
              </a:spcAft>
              <a:buFont typeface="Wingdings" panose="05000000000000000000" pitchFamily="2" charset="2"/>
              <a:buChar char="q"/>
            </a:pPr>
            <a:r>
              <a:rPr lang="en-IN" kern="100" dirty="0">
                <a:effectLst/>
                <a:latin typeface="+mj-lt"/>
                <a:ea typeface="Calibri" panose="020F0502020204030204" pitchFamily="34" charset="0"/>
                <a:cs typeface="Times New Roman" panose="02020603050405020304" pitchFamily="18" charset="0"/>
              </a:rPr>
              <a:t>JUnit is elegantly simple. It is less complex &amp; takes less time.</a:t>
            </a:r>
          </a:p>
          <a:p>
            <a:pPr marL="342900" indent="-342900" algn="just">
              <a:lnSpc>
                <a:spcPct val="107000"/>
              </a:lnSpc>
              <a:spcAft>
                <a:spcPts val="800"/>
              </a:spcAft>
              <a:buFont typeface="Wingdings" panose="05000000000000000000" pitchFamily="2" charset="2"/>
              <a:buChar char="q"/>
            </a:pPr>
            <a:r>
              <a:rPr lang="en-IN" kern="100" dirty="0">
                <a:effectLst/>
                <a:latin typeface="+mj-lt"/>
                <a:ea typeface="Calibri" panose="020F0502020204030204" pitchFamily="34" charset="0"/>
                <a:cs typeface="Times New Roman" panose="02020603050405020304" pitchFamily="18" charset="0"/>
              </a:rPr>
              <a:t>JUnit tests can be run automatically and they check their own results and provide immediate feedback. There's no need to manually comb through a report of test results.</a:t>
            </a:r>
          </a:p>
          <a:p>
            <a:pPr marL="342900" indent="-342900" algn="just">
              <a:lnSpc>
                <a:spcPct val="107000"/>
              </a:lnSpc>
              <a:spcAft>
                <a:spcPts val="800"/>
              </a:spcAft>
              <a:buFont typeface="Wingdings" panose="05000000000000000000" pitchFamily="2" charset="2"/>
              <a:buChar char="q"/>
            </a:pPr>
            <a:r>
              <a:rPr lang="en-IN" kern="100" dirty="0">
                <a:effectLst/>
                <a:latin typeface="+mj-lt"/>
                <a:ea typeface="Calibri" panose="020F0502020204030204" pitchFamily="34" charset="0"/>
                <a:cs typeface="Times New Roman" panose="02020603050405020304" pitchFamily="18" charset="0"/>
              </a:rPr>
              <a:t>JUnit tests can be organized into test suites containing test cases and even other test suites.</a:t>
            </a:r>
          </a:p>
          <a:p>
            <a:pPr marL="342900" indent="-342900" algn="just">
              <a:lnSpc>
                <a:spcPct val="107000"/>
              </a:lnSpc>
              <a:spcAft>
                <a:spcPts val="800"/>
              </a:spcAft>
              <a:buFont typeface="Wingdings" panose="05000000000000000000" pitchFamily="2" charset="2"/>
              <a:buChar char="q"/>
            </a:pPr>
            <a:r>
              <a:rPr lang="en-IN" kern="100" dirty="0">
                <a:effectLst/>
                <a:latin typeface="+mj-lt"/>
                <a:ea typeface="Calibri" panose="020F0502020204030204" pitchFamily="34" charset="0"/>
                <a:cs typeface="Times New Roman" panose="02020603050405020304" pitchFamily="18" charset="0"/>
              </a:rPr>
              <a:t>Writing JUnit tests is inexpensive.</a:t>
            </a:r>
          </a:p>
        </p:txBody>
      </p:sp>
      <p:sp>
        <p:nvSpPr>
          <p:cNvPr id="8" name="TextBox 7">
            <a:extLst>
              <a:ext uri="{FF2B5EF4-FFF2-40B4-BE49-F238E27FC236}">
                <a16:creationId xmlns:a16="http://schemas.microsoft.com/office/drawing/2014/main" id="{CE3872DC-ADD6-0796-2E9A-0BF89BBCD36D}"/>
              </a:ext>
            </a:extLst>
          </p:cNvPr>
          <p:cNvSpPr txBox="1"/>
          <p:nvPr/>
        </p:nvSpPr>
        <p:spPr>
          <a:xfrm>
            <a:off x="426584" y="759281"/>
            <a:ext cx="6094638" cy="595932"/>
          </a:xfrm>
          <a:prstGeom prst="rect">
            <a:avLst/>
          </a:prstGeom>
          <a:noFill/>
        </p:spPr>
        <p:txBody>
          <a:bodyPr wrap="square">
            <a:spAutoFit/>
          </a:bodyPr>
          <a:lstStyle/>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Need </a:t>
            </a:r>
            <a:r>
              <a:rPr lang="en-IN" sz="3200" kern="100" dirty="0">
                <a:latin typeface="Calibri" panose="020F0502020204030204" pitchFamily="34" charset="0"/>
                <a:ea typeface="Calibri" panose="020F0502020204030204" pitchFamily="34" charset="0"/>
                <a:cs typeface="Times New Roman" panose="02020603050405020304" pitchFamily="18" charset="0"/>
              </a:rPr>
              <a:t>o</a:t>
            </a: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f JUnit:</a:t>
            </a:r>
          </a:p>
        </p:txBody>
      </p:sp>
    </p:spTree>
    <p:extLst>
      <p:ext uri="{BB962C8B-B14F-4D97-AF65-F5344CB8AC3E}">
        <p14:creationId xmlns:p14="http://schemas.microsoft.com/office/powerpoint/2010/main" val="2132252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DBE4-BF4C-8B0F-DB9A-797FEC4C796E}"/>
              </a:ext>
            </a:extLst>
          </p:cNvPr>
          <p:cNvSpPr>
            <a:spLocks noGrp="1"/>
          </p:cNvSpPr>
          <p:nvPr>
            <p:ph type="title"/>
          </p:nvPr>
        </p:nvSpPr>
        <p:spPr/>
        <p:txBody>
          <a:bodyPr/>
          <a:lstStyle/>
          <a:p>
            <a:r>
              <a:rPr lang="en-US" dirty="0"/>
              <a:t>Extent Reports</a:t>
            </a:r>
            <a:endParaRPr lang="en-IN" dirty="0"/>
          </a:p>
        </p:txBody>
      </p:sp>
      <p:sp>
        <p:nvSpPr>
          <p:cNvPr id="3" name="Content Placeholder 2">
            <a:extLst>
              <a:ext uri="{FF2B5EF4-FFF2-40B4-BE49-F238E27FC236}">
                <a16:creationId xmlns:a16="http://schemas.microsoft.com/office/drawing/2014/main" id="{BCEAAA71-1AFE-62E9-23C6-8DC51863E654}"/>
              </a:ext>
            </a:extLst>
          </p:cNvPr>
          <p:cNvSpPr>
            <a:spLocks noGrp="1"/>
          </p:cNvSpPr>
          <p:nvPr>
            <p:ph idx="1"/>
          </p:nvPr>
        </p:nvSpPr>
        <p:spPr/>
        <p:txBody>
          <a:bodyPr>
            <a:noAutofit/>
          </a:bodyPr>
          <a:lstStyle/>
          <a:p>
            <a:pPr algn="just">
              <a:buFont typeface="Wingdings" panose="05000000000000000000" pitchFamily="2" charset="2"/>
              <a:buChar char="q"/>
            </a:pPr>
            <a:r>
              <a:rPr lang="en-US" sz="1800" dirty="0">
                <a:solidFill>
                  <a:schemeClr val="tx1"/>
                </a:solidFill>
                <a:latin typeface="+mj-lt"/>
                <a:ea typeface="Calibri" panose="020F0502020204030204" pitchFamily="34" charset="0"/>
                <a:cs typeface="Calibri" panose="020F0502020204030204" pitchFamily="34" charset="0"/>
              </a:rPr>
              <a:t>Extent Reports is a Java-based reporting library that facilitates the creation of comprehensive and interactive HTML reports for test automation. </a:t>
            </a:r>
          </a:p>
          <a:p>
            <a:pPr algn="just">
              <a:buFont typeface="Wingdings" panose="05000000000000000000" pitchFamily="2" charset="2"/>
              <a:buChar char="q"/>
            </a:pPr>
            <a:r>
              <a:rPr lang="en-US" sz="1800" dirty="0">
                <a:solidFill>
                  <a:schemeClr val="tx1"/>
                </a:solidFill>
                <a:latin typeface="+mj-lt"/>
                <a:ea typeface="Calibri" panose="020F0502020204030204" pitchFamily="34" charset="0"/>
                <a:cs typeface="Calibri" panose="020F0502020204030204" pitchFamily="34" charset="0"/>
              </a:rPr>
              <a:t>It is commonly used in conjunction with testing frameworks like Selenium and Cucumber to enhance the presentation and analysis of test results.</a:t>
            </a:r>
          </a:p>
          <a:p>
            <a:pPr algn="just">
              <a:buFont typeface="Wingdings" panose="05000000000000000000" pitchFamily="2" charset="2"/>
              <a:buChar char="q"/>
            </a:pPr>
            <a:endParaRPr lang="en-US" sz="1800" dirty="0">
              <a:solidFill>
                <a:schemeClr val="tx1"/>
              </a:solidFill>
              <a:latin typeface="+mj-lt"/>
              <a:ea typeface="Calibri" panose="020F0502020204030204" pitchFamily="34" charset="0"/>
              <a:cs typeface="Calibri" panose="020F0502020204030204" pitchFamily="34" charset="0"/>
            </a:endParaRPr>
          </a:p>
          <a:p>
            <a:pPr marL="0" indent="0" algn="just">
              <a:buNone/>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Benefits of using extent report</a:t>
            </a:r>
          </a:p>
          <a:p>
            <a:pPr algn="just">
              <a:buFont typeface="Wingdings" panose="05000000000000000000" pitchFamily="2" charset="2"/>
              <a:buChar char="q"/>
            </a:pPr>
            <a:r>
              <a:rPr lang="en-US" sz="1800" dirty="0">
                <a:solidFill>
                  <a:schemeClr val="tx1"/>
                </a:solidFill>
                <a:latin typeface="+mj-lt"/>
                <a:ea typeface="Calibri" panose="020F0502020204030204" pitchFamily="34" charset="0"/>
                <a:cs typeface="Calibri" panose="020F0502020204030204" pitchFamily="34" charset="0"/>
              </a:rPr>
              <a:t>Extent Reports generate visually appealing HTML reports that include charts, graphs, and interactive dashboards.</a:t>
            </a:r>
          </a:p>
          <a:p>
            <a:pPr algn="just">
              <a:buFont typeface="Wingdings" panose="05000000000000000000" pitchFamily="2" charset="2"/>
              <a:buChar char="q"/>
            </a:pPr>
            <a:r>
              <a:rPr lang="en-US" sz="1800" dirty="0">
                <a:solidFill>
                  <a:schemeClr val="tx1"/>
                </a:solidFill>
                <a:latin typeface="+mj-lt"/>
                <a:ea typeface="Calibri" panose="020F0502020204030204" pitchFamily="34" charset="0"/>
                <a:cs typeface="Calibri" panose="020F0502020204030204" pitchFamily="34" charset="0"/>
              </a:rPr>
              <a:t>The reports provide a detailed summary of test executions, including the number of passed, failed, and skipped tests.</a:t>
            </a:r>
          </a:p>
          <a:p>
            <a:pPr>
              <a:buFont typeface="Wingdings" panose="05000000000000000000" pitchFamily="2" charset="2"/>
              <a:buChar char="q"/>
            </a:pP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DBAFA495-78A0-CFC3-1FF1-76030BA61539}"/>
              </a:ext>
            </a:extLst>
          </p:cNvPr>
          <p:cNvSpPr>
            <a:spLocks noGrp="1"/>
          </p:cNvSpPr>
          <p:nvPr>
            <p:ph type="dt" sz="half" idx="10"/>
          </p:nvPr>
        </p:nvSpPr>
        <p:spPr/>
        <p:txBody>
          <a:bodyPr/>
          <a:lstStyle/>
          <a:p>
            <a:r>
              <a:rPr lang="en-US"/>
              <a:t>9/4/20XX</a:t>
            </a:r>
            <a:endParaRPr lang="en-US" dirty="0"/>
          </a:p>
        </p:txBody>
      </p:sp>
      <p:sp>
        <p:nvSpPr>
          <p:cNvPr id="5" name="Footer Placeholder 4">
            <a:extLst>
              <a:ext uri="{FF2B5EF4-FFF2-40B4-BE49-F238E27FC236}">
                <a16:creationId xmlns:a16="http://schemas.microsoft.com/office/drawing/2014/main" id="{9A33594E-6224-75BA-15A2-001D1E6B87C3}"/>
              </a:ext>
            </a:extLst>
          </p:cNvPr>
          <p:cNvSpPr>
            <a:spLocks noGrp="1"/>
          </p:cNvSpPr>
          <p:nvPr>
            <p:ph type="ftr" sz="quarter" idx="11"/>
          </p:nvPr>
        </p:nvSpPr>
        <p:spPr/>
        <p:txBody>
          <a:bodyPr/>
          <a:lstStyle/>
          <a:p>
            <a:r>
              <a:rPr lang="en-US" dirty="0"/>
              <a:t>First Cry</a:t>
            </a:r>
          </a:p>
        </p:txBody>
      </p:sp>
      <p:sp>
        <p:nvSpPr>
          <p:cNvPr id="6" name="Slide Number Placeholder 5">
            <a:extLst>
              <a:ext uri="{FF2B5EF4-FFF2-40B4-BE49-F238E27FC236}">
                <a16:creationId xmlns:a16="http://schemas.microsoft.com/office/drawing/2014/main" id="{7670707F-D86C-193A-EFA0-BC41AB6DE9D9}"/>
              </a:ext>
            </a:extLst>
          </p:cNvPr>
          <p:cNvSpPr>
            <a:spLocks noGrp="1"/>
          </p:cNvSpPr>
          <p:nvPr>
            <p:ph type="sldNum" sz="quarter" idx="12"/>
          </p:nvPr>
        </p:nvSpPr>
        <p:spPr/>
        <p:txBody>
          <a:bodyPr/>
          <a:lstStyle/>
          <a:p>
            <a:fld id="{A65A5C87-DF58-40C8-B092-1DE63DB4547E}" type="slidenum">
              <a:rPr lang="en-US" smtClean="0"/>
              <a:t>25</a:t>
            </a:fld>
            <a:endParaRPr lang="en-US" dirty="0"/>
          </a:p>
        </p:txBody>
      </p:sp>
    </p:spTree>
    <p:extLst>
      <p:ext uri="{BB962C8B-B14F-4D97-AF65-F5344CB8AC3E}">
        <p14:creationId xmlns:p14="http://schemas.microsoft.com/office/powerpoint/2010/main" val="3109526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AD0979-B0AD-69D7-F104-5D7D44A7C9E8}"/>
              </a:ext>
            </a:extLst>
          </p:cNvPr>
          <p:cNvSpPr>
            <a:spLocks noGrp="1"/>
          </p:cNvSpPr>
          <p:nvPr>
            <p:ph type="dt" sz="half" idx="10"/>
          </p:nvPr>
        </p:nvSpPr>
        <p:spPr/>
        <p:txBody>
          <a:bodyPr/>
          <a:lstStyle/>
          <a:p>
            <a:r>
              <a:rPr lang="en-US"/>
              <a:t>9/4/20XX</a:t>
            </a:r>
            <a:endParaRPr lang="en-US" dirty="0"/>
          </a:p>
        </p:txBody>
      </p:sp>
      <p:sp>
        <p:nvSpPr>
          <p:cNvPr id="3" name="Footer Placeholder 2">
            <a:extLst>
              <a:ext uri="{FF2B5EF4-FFF2-40B4-BE49-F238E27FC236}">
                <a16:creationId xmlns:a16="http://schemas.microsoft.com/office/drawing/2014/main" id="{08A6995F-C635-558D-1E30-C858FA2570F0}"/>
              </a:ext>
            </a:extLst>
          </p:cNvPr>
          <p:cNvSpPr>
            <a:spLocks noGrp="1"/>
          </p:cNvSpPr>
          <p:nvPr>
            <p:ph type="ftr" sz="quarter" idx="11"/>
          </p:nvPr>
        </p:nvSpPr>
        <p:spPr/>
        <p:txBody>
          <a:bodyPr/>
          <a:lstStyle/>
          <a:p>
            <a:r>
              <a:rPr lang="en-US" dirty="0"/>
              <a:t>First Cry</a:t>
            </a:r>
          </a:p>
        </p:txBody>
      </p:sp>
      <p:sp>
        <p:nvSpPr>
          <p:cNvPr id="4" name="Slide Number Placeholder 3">
            <a:extLst>
              <a:ext uri="{FF2B5EF4-FFF2-40B4-BE49-F238E27FC236}">
                <a16:creationId xmlns:a16="http://schemas.microsoft.com/office/drawing/2014/main" id="{E823480E-9A99-DD43-BC96-074D81FDC975}"/>
              </a:ext>
            </a:extLst>
          </p:cNvPr>
          <p:cNvSpPr>
            <a:spLocks noGrp="1"/>
          </p:cNvSpPr>
          <p:nvPr>
            <p:ph type="sldNum" sz="quarter" idx="12"/>
          </p:nvPr>
        </p:nvSpPr>
        <p:spPr/>
        <p:txBody>
          <a:bodyPr/>
          <a:lstStyle/>
          <a:p>
            <a:fld id="{A65A5C87-DF58-40C8-B092-1DE63DB4547E}" type="slidenum">
              <a:rPr lang="en-US" smtClean="0"/>
              <a:t>26</a:t>
            </a:fld>
            <a:endParaRPr lang="en-US" dirty="0"/>
          </a:p>
        </p:txBody>
      </p:sp>
      <p:sp>
        <p:nvSpPr>
          <p:cNvPr id="6" name="TextBox 5">
            <a:extLst>
              <a:ext uri="{FF2B5EF4-FFF2-40B4-BE49-F238E27FC236}">
                <a16:creationId xmlns:a16="http://schemas.microsoft.com/office/drawing/2014/main" id="{3886F2CB-041D-ACCB-35A4-BDB4F664860B}"/>
              </a:ext>
            </a:extLst>
          </p:cNvPr>
          <p:cNvSpPr txBox="1"/>
          <p:nvPr/>
        </p:nvSpPr>
        <p:spPr>
          <a:xfrm>
            <a:off x="221796" y="571496"/>
            <a:ext cx="11748407" cy="586635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dirty="0">
                <a:solidFill>
                  <a:schemeClr val="tx1"/>
                </a:solidFill>
                <a:latin typeface="+mj-lt"/>
                <a:ea typeface="Calibri" panose="020F0502020204030204" pitchFamily="34" charset="0"/>
                <a:cs typeface="Calibri" panose="020F0502020204030204" pitchFamily="34" charset="0"/>
              </a:rPr>
              <a:t>Extent Reports allow the inclusion of screenshots for failed test steps, providing visual evidence of the issues.</a:t>
            </a:r>
          </a:p>
          <a:p>
            <a:pPr marL="342900" indent="-342900" algn="just">
              <a:lnSpc>
                <a:spcPct val="150000"/>
              </a:lnSpc>
              <a:buFont typeface="Wingdings" panose="05000000000000000000" pitchFamily="2" charset="2"/>
              <a:buChar char="q"/>
            </a:pPr>
            <a:r>
              <a:rPr lang="en-US" dirty="0">
                <a:solidFill>
                  <a:schemeClr val="tx1"/>
                </a:solidFill>
                <a:latin typeface="+mj-lt"/>
                <a:ea typeface="Calibri" panose="020F0502020204030204" pitchFamily="34" charset="0"/>
                <a:cs typeface="Calibri" panose="020F0502020204030204" pitchFamily="34" charset="0"/>
              </a:rPr>
              <a:t>Extent Reports can be easily integrated with popular test automation frameworks like TestNG, JUnit, Selenium, and Cucumber.</a:t>
            </a:r>
          </a:p>
          <a:p>
            <a:pPr marL="342900" indent="-342900" algn="just">
              <a:lnSpc>
                <a:spcPct val="150000"/>
              </a:lnSpc>
              <a:buFont typeface="Wingdings" panose="05000000000000000000" pitchFamily="2" charset="2"/>
              <a:buChar char="q"/>
            </a:pPr>
            <a:r>
              <a:rPr lang="en-US" dirty="0">
                <a:solidFill>
                  <a:schemeClr val="tx1"/>
                </a:solidFill>
                <a:latin typeface="+mj-lt"/>
                <a:ea typeface="Calibri" panose="020F0502020204030204" pitchFamily="34" charset="0"/>
                <a:cs typeface="Calibri" panose="020F0502020204030204" pitchFamily="34" charset="0"/>
              </a:rPr>
              <a:t>Users can customize the appearance and structure of Extent Reports to meet project-specific requirements.</a:t>
            </a:r>
          </a:p>
          <a:p>
            <a:pPr marL="342900" indent="-342900" algn="just">
              <a:lnSpc>
                <a:spcPct val="150000"/>
              </a:lnSpc>
              <a:buFont typeface="Wingdings" panose="05000000000000000000" pitchFamily="2" charset="2"/>
              <a:buChar char="q"/>
            </a:pPr>
            <a:r>
              <a:rPr lang="en-US" b="1" dirty="0">
                <a:solidFill>
                  <a:schemeClr val="tx1"/>
                </a:solidFill>
                <a:latin typeface="+mj-lt"/>
                <a:ea typeface="Calibri" panose="020F0502020204030204" pitchFamily="34" charset="0"/>
                <a:cs typeface="Calibri" panose="020F0502020204030204" pitchFamily="34" charset="0"/>
              </a:rPr>
              <a:t>Extent Reports contain two major, frequently used classes:</a:t>
            </a:r>
          </a:p>
          <a:p>
            <a:pPr marL="800100" lvl="1" indent="-342900" algn="just">
              <a:lnSpc>
                <a:spcPct val="150000"/>
              </a:lnSpc>
              <a:buFont typeface="Arial" panose="020B0604020202020204" pitchFamily="34" charset="0"/>
              <a:buChar char="•"/>
            </a:pPr>
            <a:r>
              <a:rPr lang="en-US" dirty="0" err="1">
                <a:solidFill>
                  <a:schemeClr val="tx1"/>
                </a:solidFill>
                <a:latin typeface="+mj-lt"/>
                <a:ea typeface="Calibri" panose="020F0502020204030204" pitchFamily="34" charset="0"/>
                <a:cs typeface="Calibri" panose="020F0502020204030204" pitchFamily="34" charset="0"/>
              </a:rPr>
              <a:t>ExtentReports</a:t>
            </a:r>
            <a:r>
              <a:rPr lang="en-US" dirty="0">
                <a:solidFill>
                  <a:schemeClr val="tx1"/>
                </a:solidFill>
                <a:latin typeface="+mj-lt"/>
                <a:ea typeface="Calibri" panose="020F0502020204030204" pitchFamily="34" charset="0"/>
                <a:cs typeface="Calibri" panose="020F0502020204030204" pitchFamily="34" charset="0"/>
              </a:rPr>
              <a:t> class</a:t>
            </a:r>
          </a:p>
          <a:p>
            <a:pPr marL="800100" lvl="1" indent="-342900" algn="just">
              <a:lnSpc>
                <a:spcPct val="150000"/>
              </a:lnSpc>
              <a:buFont typeface="Arial" panose="020B0604020202020204" pitchFamily="34" charset="0"/>
              <a:buChar char="•"/>
            </a:pPr>
            <a:r>
              <a:rPr lang="en-US" dirty="0" err="1">
                <a:solidFill>
                  <a:schemeClr val="tx1"/>
                </a:solidFill>
                <a:latin typeface="+mj-lt"/>
                <a:ea typeface="Calibri" panose="020F0502020204030204" pitchFamily="34" charset="0"/>
                <a:cs typeface="Calibri" panose="020F0502020204030204" pitchFamily="34" charset="0"/>
              </a:rPr>
              <a:t>ExtentTest</a:t>
            </a:r>
            <a:r>
              <a:rPr lang="en-US" dirty="0">
                <a:solidFill>
                  <a:schemeClr val="tx1"/>
                </a:solidFill>
                <a:latin typeface="+mj-lt"/>
                <a:ea typeface="Calibri" panose="020F0502020204030204" pitchFamily="34" charset="0"/>
                <a:cs typeface="Calibri" panose="020F0502020204030204" pitchFamily="34" charset="0"/>
              </a:rPr>
              <a:t> class</a:t>
            </a:r>
            <a:endParaRPr lang="en-US" dirty="0">
              <a:latin typeface="+mj-lt"/>
              <a:ea typeface="Calibri" panose="020F0502020204030204" pitchFamily="34" charset="0"/>
              <a:cs typeface="Calibri" panose="020F0502020204030204" pitchFamily="34" charset="0"/>
            </a:endParaRPr>
          </a:p>
          <a:p>
            <a:pPr marL="1257300" lvl="2" indent="-342900" algn="just">
              <a:lnSpc>
                <a:spcPct val="150000"/>
              </a:lnSpc>
              <a:buFont typeface="Arial" panose="020B0604020202020204" pitchFamily="34" charset="0"/>
              <a:buChar char="•"/>
            </a:pPr>
            <a:r>
              <a:rPr lang="en-US" dirty="0">
                <a:solidFill>
                  <a:schemeClr val="tx1"/>
                </a:solidFill>
                <a:latin typeface="+mj-lt"/>
                <a:ea typeface="Calibri" panose="020F0502020204030204" pitchFamily="34" charset="0"/>
                <a:cs typeface="Calibri" panose="020F0502020204030204" pitchFamily="34" charset="0"/>
              </a:rPr>
              <a:t>Both classes can be used with the following built-in methods:</a:t>
            </a:r>
          </a:p>
          <a:p>
            <a:pPr marL="1714500" lvl="3" indent="-342900" algn="just">
              <a:lnSpc>
                <a:spcPct val="150000"/>
              </a:lnSpc>
              <a:buFont typeface="Arial" panose="020B0604020202020204" pitchFamily="34" charset="0"/>
              <a:buChar char="•"/>
            </a:pPr>
            <a:r>
              <a:rPr lang="en-US" dirty="0" err="1">
                <a:solidFill>
                  <a:schemeClr val="tx1"/>
                </a:solidFill>
                <a:latin typeface="+mj-lt"/>
                <a:ea typeface="Calibri" panose="020F0502020204030204" pitchFamily="34" charset="0"/>
                <a:cs typeface="Calibri" panose="020F0502020204030204" pitchFamily="34" charset="0"/>
              </a:rPr>
              <a:t>startTest</a:t>
            </a:r>
            <a:r>
              <a:rPr lang="en-US" dirty="0">
                <a:solidFill>
                  <a:schemeClr val="tx1"/>
                </a:solidFill>
                <a:latin typeface="+mj-lt"/>
                <a:ea typeface="Calibri" panose="020F0502020204030204" pitchFamily="34" charset="0"/>
                <a:cs typeface="Calibri" panose="020F0502020204030204" pitchFamily="34" charset="0"/>
              </a:rPr>
              <a:t>: Executes preconditions of a test case</a:t>
            </a:r>
          </a:p>
          <a:p>
            <a:pPr marL="1714500" lvl="3" indent="-342900" algn="just">
              <a:lnSpc>
                <a:spcPct val="150000"/>
              </a:lnSpc>
              <a:buFont typeface="Arial" panose="020B0604020202020204" pitchFamily="34" charset="0"/>
              <a:buChar char="•"/>
            </a:pPr>
            <a:r>
              <a:rPr lang="en-US" dirty="0" err="1">
                <a:solidFill>
                  <a:schemeClr val="tx1"/>
                </a:solidFill>
                <a:latin typeface="+mj-lt"/>
                <a:ea typeface="Calibri" panose="020F0502020204030204" pitchFamily="34" charset="0"/>
                <a:cs typeface="Calibri" panose="020F0502020204030204" pitchFamily="34" charset="0"/>
              </a:rPr>
              <a:t>endTest</a:t>
            </a:r>
            <a:r>
              <a:rPr lang="en-US" dirty="0">
                <a:solidFill>
                  <a:schemeClr val="tx1"/>
                </a:solidFill>
                <a:latin typeface="+mj-lt"/>
                <a:ea typeface="Calibri" panose="020F0502020204030204" pitchFamily="34" charset="0"/>
                <a:cs typeface="Calibri" panose="020F0502020204030204" pitchFamily="34" charset="0"/>
              </a:rPr>
              <a:t>: Executes postconditions of a test case</a:t>
            </a:r>
          </a:p>
          <a:p>
            <a:pPr marL="1714500" lvl="3" indent="-342900" algn="just">
              <a:lnSpc>
                <a:spcPct val="150000"/>
              </a:lnSpc>
              <a:buFont typeface="Arial" panose="020B0604020202020204" pitchFamily="34" charset="0"/>
              <a:buChar char="•"/>
            </a:pPr>
            <a:r>
              <a:rPr lang="en-US" dirty="0">
                <a:solidFill>
                  <a:schemeClr val="tx1"/>
                </a:solidFill>
                <a:latin typeface="+mj-lt"/>
                <a:ea typeface="Calibri" panose="020F0502020204030204" pitchFamily="34" charset="0"/>
                <a:cs typeface="Calibri" panose="020F0502020204030204" pitchFamily="34" charset="0"/>
              </a:rPr>
              <a:t>Log: Logs the status of each test step onto the HTML report being generated</a:t>
            </a:r>
          </a:p>
          <a:p>
            <a:pPr marL="1714500" lvl="3" indent="-342900" algn="just">
              <a:lnSpc>
                <a:spcPct val="150000"/>
              </a:lnSpc>
              <a:buFont typeface="Arial" panose="020B0604020202020204" pitchFamily="34" charset="0"/>
              <a:buChar char="•"/>
            </a:pPr>
            <a:r>
              <a:rPr lang="en-US" dirty="0">
                <a:solidFill>
                  <a:schemeClr val="tx1"/>
                </a:solidFill>
                <a:latin typeface="+mj-lt"/>
                <a:ea typeface="Calibri" panose="020F0502020204030204" pitchFamily="34" charset="0"/>
                <a:cs typeface="Calibri" panose="020F0502020204030204" pitchFamily="34" charset="0"/>
              </a:rPr>
              <a:t>Flush: Erases any previous data on a relevant report and creates a whole new report</a:t>
            </a:r>
          </a:p>
          <a:p>
            <a:pPr marL="1714500" lvl="3" indent="-342900" algn="just">
              <a:lnSpc>
                <a:spcPct val="150000"/>
              </a:lnSpc>
              <a:buFont typeface="Wingdings" panose="05000000000000000000" pitchFamily="2" charset="2"/>
              <a:buChar char="q"/>
            </a:pP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3480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6189F-E0B3-A9AB-A766-3A121791C48A}"/>
              </a:ext>
            </a:extLst>
          </p:cNvPr>
          <p:cNvSpPr>
            <a:spLocks noGrp="1"/>
          </p:cNvSpPr>
          <p:nvPr>
            <p:ph type="dt" sz="half" idx="10"/>
          </p:nvPr>
        </p:nvSpPr>
        <p:spPr/>
        <p:txBody>
          <a:bodyPr/>
          <a:lstStyle/>
          <a:p>
            <a:r>
              <a:rPr lang="en-US"/>
              <a:t>9/4/20XX</a:t>
            </a:r>
            <a:endParaRPr lang="en-US" dirty="0"/>
          </a:p>
        </p:txBody>
      </p:sp>
      <p:sp>
        <p:nvSpPr>
          <p:cNvPr id="3" name="Footer Placeholder 2">
            <a:extLst>
              <a:ext uri="{FF2B5EF4-FFF2-40B4-BE49-F238E27FC236}">
                <a16:creationId xmlns:a16="http://schemas.microsoft.com/office/drawing/2014/main" id="{DBFE4BD4-9A40-DC9D-D473-86628F557545}"/>
              </a:ext>
            </a:extLst>
          </p:cNvPr>
          <p:cNvSpPr>
            <a:spLocks noGrp="1"/>
          </p:cNvSpPr>
          <p:nvPr>
            <p:ph type="ftr" sz="quarter" idx="11"/>
          </p:nvPr>
        </p:nvSpPr>
        <p:spPr/>
        <p:txBody>
          <a:bodyPr/>
          <a:lstStyle/>
          <a:p>
            <a:r>
              <a:rPr lang="en-US" dirty="0"/>
              <a:t>First Cry</a:t>
            </a:r>
          </a:p>
        </p:txBody>
      </p:sp>
      <p:sp>
        <p:nvSpPr>
          <p:cNvPr id="4" name="Slide Number Placeholder 3">
            <a:extLst>
              <a:ext uri="{FF2B5EF4-FFF2-40B4-BE49-F238E27FC236}">
                <a16:creationId xmlns:a16="http://schemas.microsoft.com/office/drawing/2014/main" id="{F05B7110-F3E3-C3F2-104E-5CA2A67C85EC}"/>
              </a:ext>
            </a:extLst>
          </p:cNvPr>
          <p:cNvSpPr>
            <a:spLocks noGrp="1"/>
          </p:cNvSpPr>
          <p:nvPr>
            <p:ph type="sldNum" sz="quarter" idx="12"/>
          </p:nvPr>
        </p:nvSpPr>
        <p:spPr/>
        <p:txBody>
          <a:bodyPr/>
          <a:lstStyle/>
          <a:p>
            <a:fld id="{A65A5C87-DF58-40C8-B092-1DE63DB4547E}" type="slidenum">
              <a:rPr lang="en-US" smtClean="0"/>
              <a:t>27</a:t>
            </a:fld>
            <a:endParaRPr lang="en-US" dirty="0"/>
          </a:p>
        </p:txBody>
      </p:sp>
      <p:sp>
        <p:nvSpPr>
          <p:cNvPr id="6" name="TextBox 5">
            <a:extLst>
              <a:ext uri="{FF2B5EF4-FFF2-40B4-BE49-F238E27FC236}">
                <a16:creationId xmlns:a16="http://schemas.microsoft.com/office/drawing/2014/main" id="{F3D6D93F-F732-DA34-A7DD-26391581B1A8}"/>
              </a:ext>
            </a:extLst>
          </p:cNvPr>
          <p:cNvSpPr txBox="1"/>
          <p:nvPr/>
        </p:nvSpPr>
        <p:spPr>
          <a:xfrm>
            <a:off x="369434" y="241050"/>
            <a:ext cx="6094638" cy="2538580"/>
          </a:xfrm>
          <a:prstGeom prst="rect">
            <a:avLst/>
          </a:prstGeom>
          <a:noFill/>
        </p:spPr>
        <p:txBody>
          <a:bodyPr wrap="square">
            <a:spAutoFit/>
          </a:bodyPr>
          <a:lstStyle/>
          <a:p>
            <a:pPr algn="just">
              <a:lnSpc>
                <a:spcPct val="150000"/>
              </a:lnSpc>
            </a:pPr>
            <a:r>
              <a:rPr lang="en-US" b="1" dirty="0">
                <a:latin typeface="+mj-lt"/>
                <a:ea typeface="Calibri" panose="020F0502020204030204" pitchFamily="34" charset="0"/>
                <a:cs typeface="Calibri" panose="020F0502020204030204" pitchFamily="34" charset="0"/>
              </a:rPr>
              <a:t>A Test Status can be indicated by the following values:</a:t>
            </a:r>
          </a:p>
          <a:p>
            <a:pPr marL="742950" lvl="1" indent="-285750" algn="just">
              <a:lnSpc>
                <a:spcPct val="150000"/>
              </a:lnSpc>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PASS</a:t>
            </a:r>
          </a:p>
          <a:p>
            <a:pPr marL="742950" lvl="1" indent="-285750" algn="just">
              <a:lnSpc>
                <a:spcPct val="150000"/>
              </a:lnSpc>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FAIL</a:t>
            </a:r>
          </a:p>
          <a:p>
            <a:pPr marL="742950" lvl="1" indent="-285750" algn="just">
              <a:lnSpc>
                <a:spcPct val="150000"/>
              </a:lnSpc>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SKIP</a:t>
            </a:r>
          </a:p>
          <a:p>
            <a:pPr marL="742950" lvl="1" indent="-285750" algn="just">
              <a:lnSpc>
                <a:spcPct val="150000"/>
              </a:lnSpc>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INFO</a:t>
            </a:r>
            <a:endParaRPr lang="en-IN" dirty="0">
              <a:latin typeface="+mj-lt"/>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052949F-E01A-0B16-F9EB-59A3653DE7EE}"/>
              </a:ext>
            </a:extLst>
          </p:cNvPr>
          <p:cNvSpPr txBox="1"/>
          <p:nvPr/>
        </p:nvSpPr>
        <p:spPr>
          <a:xfrm>
            <a:off x="369434" y="2789945"/>
            <a:ext cx="8570459" cy="2542363"/>
          </a:xfrm>
          <a:prstGeom prst="rect">
            <a:avLst/>
          </a:prstGeom>
          <a:noFill/>
        </p:spPr>
        <p:txBody>
          <a:bodyPr wrap="square">
            <a:spAutoFit/>
          </a:bodyPr>
          <a:lstStyle/>
          <a:p>
            <a:pPr algn="just">
              <a:lnSpc>
                <a:spcPct val="150000"/>
              </a:lnSpc>
            </a:pPr>
            <a:r>
              <a:rPr lang="en-US" b="1" dirty="0">
                <a:latin typeface="+mj-lt"/>
                <a:ea typeface="Calibri" panose="020F0502020204030204" pitchFamily="34" charset="0"/>
                <a:cs typeface="Calibri" panose="020F0502020204030204" pitchFamily="34" charset="0"/>
              </a:rPr>
              <a:t>SCREENSHOT FOR TEST FAILURE:</a:t>
            </a:r>
          </a:p>
          <a:p>
            <a:pPr marL="742950" lvl="1" indent="-285750" algn="just">
              <a:lnSpc>
                <a:spcPct val="150000"/>
              </a:lnSpc>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Create a class. Implement TestNG </a:t>
            </a:r>
            <a:r>
              <a:rPr lang="en-US" dirty="0" err="1">
                <a:latin typeface="+mj-lt"/>
                <a:ea typeface="Calibri" panose="020F0502020204030204" pitchFamily="34" charset="0"/>
                <a:cs typeface="Calibri" panose="020F0502020204030204" pitchFamily="34" charset="0"/>
              </a:rPr>
              <a:t>ITestListener</a:t>
            </a:r>
            <a:r>
              <a:rPr lang="en-US" dirty="0">
                <a:latin typeface="+mj-lt"/>
                <a:ea typeface="Calibri" panose="020F0502020204030204" pitchFamily="34" charset="0"/>
                <a:cs typeface="Calibri" panose="020F0502020204030204" pitchFamily="34" charset="0"/>
              </a:rPr>
              <a:t>.</a:t>
            </a:r>
          </a:p>
          <a:p>
            <a:pPr marL="742950" lvl="1" indent="-285750" algn="just">
              <a:lnSpc>
                <a:spcPct val="150000"/>
              </a:lnSpc>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Call the method </a:t>
            </a:r>
            <a:r>
              <a:rPr lang="en-US" dirty="0" err="1">
                <a:latin typeface="+mj-lt"/>
                <a:ea typeface="Calibri" panose="020F0502020204030204" pitchFamily="34" charset="0"/>
                <a:cs typeface="Calibri" panose="020F0502020204030204" pitchFamily="34" charset="0"/>
              </a:rPr>
              <a:t>onTestFailure</a:t>
            </a:r>
            <a:r>
              <a:rPr lang="en-US" dirty="0">
                <a:latin typeface="+mj-lt"/>
                <a:ea typeface="Calibri" panose="020F0502020204030204" pitchFamily="34" charset="0"/>
                <a:cs typeface="Calibri" panose="020F0502020204030204" pitchFamily="34" charset="0"/>
              </a:rPr>
              <a:t>.</a:t>
            </a:r>
          </a:p>
          <a:p>
            <a:pPr marL="742950" lvl="1" indent="-285750" algn="just">
              <a:lnSpc>
                <a:spcPct val="150000"/>
              </a:lnSpc>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In the extent test on fail call screenshot class and use them in: Test level (OR) Log level</a:t>
            </a:r>
          </a:p>
          <a:p>
            <a:pPr marL="742950" lvl="1" indent="-285750" algn="just">
              <a:lnSpc>
                <a:spcPct val="150000"/>
              </a:lnSpc>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Get Failed test a message and status and take a screenshot.</a:t>
            </a:r>
          </a:p>
        </p:txBody>
      </p:sp>
    </p:spTree>
    <p:extLst>
      <p:ext uri="{BB962C8B-B14F-4D97-AF65-F5344CB8AC3E}">
        <p14:creationId xmlns:p14="http://schemas.microsoft.com/office/powerpoint/2010/main" val="1588736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1C935-9C92-E619-7389-6F2420F3590A}"/>
              </a:ext>
            </a:extLst>
          </p:cNvPr>
          <p:cNvSpPr>
            <a:spLocks noGrp="1"/>
          </p:cNvSpPr>
          <p:nvPr>
            <p:ph type="title"/>
          </p:nvPr>
        </p:nvSpPr>
        <p:spPr/>
        <p:txBody>
          <a:bodyPr/>
          <a:lstStyle/>
          <a:p>
            <a:r>
              <a:rPr lang="en-IN" dirty="0"/>
              <a:t>Log4J</a:t>
            </a:r>
          </a:p>
        </p:txBody>
      </p:sp>
      <p:sp>
        <p:nvSpPr>
          <p:cNvPr id="3" name="Content Placeholder 2">
            <a:extLst>
              <a:ext uri="{FF2B5EF4-FFF2-40B4-BE49-F238E27FC236}">
                <a16:creationId xmlns:a16="http://schemas.microsoft.com/office/drawing/2014/main" id="{B15CB722-A8A6-8114-B3D7-BB19A0D2F2AC}"/>
              </a:ext>
            </a:extLst>
          </p:cNvPr>
          <p:cNvSpPr>
            <a:spLocks noGrp="1"/>
          </p:cNvSpPr>
          <p:nvPr>
            <p:ph idx="1"/>
          </p:nvPr>
        </p:nvSpPr>
        <p:spPr>
          <a:xfrm>
            <a:off x="1011936" y="2662174"/>
            <a:ext cx="10168128" cy="3694176"/>
          </a:xfrm>
        </p:spPr>
        <p:txBody>
          <a:bodyPr>
            <a:noAutofit/>
          </a:bodyPr>
          <a:lstStyle/>
          <a:p>
            <a:pPr algn="just">
              <a:lnSpc>
                <a:spcPct val="150000"/>
              </a:lnSpc>
            </a:pPr>
            <a:r>
              <a:rPr lang="en-IN" sz="2000" b="1" dirty="0">
                <a:latin typeface="+mj-lt"/>
                <a:ea typeface="Calibri" panose="020F0502020204030204" pitchFamily="34" charset="0"/>
                <a:cs typeface="Calibri" panose="020F0502020204030204" pitchFamily="34" charset="0"/>
              </a:rPr>
              <a:t>What is Log4j?</a:t>
            </a:r>
          </a:p>
          <a:p>
            <a:pPr marL="742950" lvl="1" indent="-285750" algn="just">
              <a:lnSpc>
                <a:spcPct val="150000"/>
              </a:lnSpc>
              <a:buFont typeface="Wingdings" panose="05000000000000000000" pitchFamily="2" charset="2"/>
              <a:buChar char="Ø"/>
            </a:pPr>
            <a:r>
              <a:rPr lang="en-IN" sz="2000" dirty="0">
                <a:latin typeface="+mj-lt"/>
                <a:ea typeface="Calibri" panose="020F0502020204030204" pitchFamily="34" charset="0"/>
                <a:cs typeface="Calibri" panose="020F0502020204030204" pitchFamily="34" charset="0"/>
              </a:rPr>
              <a:t>Log4j is a robust and versatile logging framework for Java applications.</a:t>
            </a:r>
          </a:p>
          <a:p>
            <a:pPr marL="742950" lvl="1" indent="-285750" algn="just">
              <a:buFont typeface="Wingdings" panose="05000000000000000000" pitchFamily="2" charset="2"/>
              <a:buChar char="Ø"/>
            </a:pPr>
            <a:r>
              <a:rPr lang="en-IN" sz="2000" dirty="0">
                <a:latin typeface="+mj-lt"/>
                <a:ea typeface="Calibri" panose="020F0502020204030204" pitchFamily="34" charset="0"/>
                <a:cs typeface="Calibri" panose="020F0502020204030204" pitchFamily="34" charset="0"/>
              </a:rPr>
              <a:t>It facilitates the generation of log messages from various parts of your code.</a:t>
            </a:r>
          </a:p>
        </p:txBody>
      </p:sp>
      <p:sp>
        <p:nvSpPr>
          <p:cNvPr id="4" name="Date Placeholder 3">
            <a:extLst>
              <a:ext uri="{FF2B5EF4-FFF2-40B4-BE49-F238E27FC236}">
                <a16:creationId xmlns:a16="http://schemas.microsoft.com/office/drawing/2014/main" id="{550AF9AA-149A-E31A-0BF4-1D91C97549EF}"/>
              </a:ext>
            </a:extLst>
          </p:cNvPr>
          <p:cNvSpPr>
            <a:spLocks noGrp="1"/>
          </p:cNvSpPr>
          <p:nvPr>
            <p:ph type="dt" sz="half" idx="10"/>
          </p:nvPr>
        </p:nvSpPr>
        <p:spPr/>
        <p:txBody>
          <a:bodyPr/>
          <a:lstStyle/>
          <a:p>
            <a:r>
              <a:rPr lang="en-US"/>
              <a:t>9/4/20XX</a:t>
            </a:r>
            <a:endParaRPr lang="en-US" dirty="0"/>
          </a:p>
        </p:txBody>
      </p:sp>
      <p:sp>
        <p:nvSpPr>
          <p:cNvPr id="5" name="Footer Placeholder 4">
            <a:extLst>
              <a:ext uri="{FF2B5EF4-FFF2-40B4-BE49-F238E27FC236}">
                <a16:creationId xmlns:a16="http://schemas.microsoft.com/office/drawing/2014/main" id="{535CFF7B-BDD3-54DF-5E75-930ED1293955}"/>
              </a:ext>
            </a:extLst>
          </p:cNvPr>
          <p:cNvSpPr>
            <a:spLocks noGrp="1"/>
          </p:cNvSpPr>
          <p:nvPr>
            <p:ph type="ftr" sz="quarter" idx="11"/>
          </p:nvPr>
        </p:nvSpPr>
        <p:spPr/>
        <p:txBody>
          <a:bodyPr/>
          <a:lstStyle/>
          <a:p>
            <a:r>
              <a:rPr lang="en-US" dirty="0"/>
              <a:t>First Cry</a:t>
            </a:r>
          </a:p>
        </p:txBody>
      </p:sp>
      <p:sp>
        <p:nvSpPr>
          <p:cNvPr id="6" name="Slide Number Placeholder 5">
            <a:extLst>
              <a:ext uri="{FF2B5EF4-FFF2-40B4-BE49-F238E27FC236}">
                <a16:creationId xmlns:a16="http://schemas.microsoft.com/office/drawing/2014/main" id="{054A7287-2A96-F24C-9196-E731178885DA}"/>
              </a:ext>
            </a:extLst>
          </p:cNvPr>
          <p:cNvSpPr>
            <a:spLocks noGrp="1"/>
          </p:cNvSpPr>
          <p:nvPr>
            <p:ph type="sldNum" sz="quarter" idx="12"/>
          </p:nvPr>
        </p:nvSpPr>
        <p:spPr/>
        <p:txBody>
          <a:bodyPr/>
          <a:lstStyle/>
          <a:p>
            <a:fld id="{A65A5C87-DF58-40C8-B092-1DE63DB4547E}" type="slidenum">
              <a:rPr lang="en-US" smtClean="0"/>
              <a:t>28</a:t>
            </a:fld>
            <a:endParaRPr lang="en-US" dirty="0"/>
          </a:p>
        </p:txBody>
      </p:sp>
    </p:spTree>
    <p:extLst>
      <p:ext uri="{BB962C8B-B14F-4D97-AF65-F5344CB8AC3E}">
        <p14:creationId xmlns:p14="http://schemas.microsoft.com/office/powerpoint/2010/main" val="996149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80BB9-D3CE-BDE1-CCE1-B3FC57492C9E}"/>
              </a:ext>
            </a:extLst>
          </p:cNvPr>
          <p:cNvSpPr>
            <a:spLocks noGrp="1"/>
          </p:cNvSpPr>
          <p:nvPr>
            <p:ph type="dt" sz="half" idx="10"/>
          </p:nvPr>
        </p:nvSpPr>
        <p:spPr/>
        <p:txBody>
          <a:bodyPr/>
          <a:lstStyle/>
          <a:p>
            <a:r>
              <a:rPr lang="en-US"/>
              <a:t>9/4/20XX</a:t>
            </a:r>
            <a:endParaRPr lang="en-US" dirty="0"/>
          </a:p>
        </p:txBody>
      </p:sp>
      <p:sp>
        <p:nvSpPr>
          <p:cNvPr id="3" name="Footer Placeholder 2">
            <a:extLst>
              <a:ext uri="{FF2B5EF4-FFF2-40B4-BE49-F238E27FC236}">
                <a16:creationId xmlns:a16="http://schemas.microsoft.com/office/drawing/2014/main" id="{DD71E9BE-BCBC-76FA-479E-4D98F6CE6B98}"/>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D6DF087-C60B-9045-B344-C943B619818A}"/>
              </a:ext>
            </a:extLst>
          </p:cNvPr>
          <p:cNvSpPr>
            <a:spLocks noGrp="1"/>
          </p:cNvSpPr>
          <p:nvPr>
            <p:ph type="sldNum" sz="quarter" idx="12"/>
          </p:nvPr>
        </p:nvSpPr>
        <p:spPr/>
        <p:txBody>
          <a:bodyPr/>
          <a:lstStyle/>
          <a:p>
            <a:fld id="{A65A5C87-DF58-40C8-B092-1DE63DB4547E}" type="slidenum">
              <a:rPr lang="en-US" smtClean="0"/>
              <a:t>29</a:t>
            </a:fld>
            <a:endParaRPr lang="en-US" dirty="0"/>
          </a:p>
        </p:txBody>
      </p:sp>
      <p:sp>
        <p:nvSpPr>
          <p:cNvPr id="6" name="TextBox 5">
            <a:extLst>
              <a:ext uri="{FF2B5EF4-FFF2-40B4-BE49-F238E27FC236}">
                <a16:creationId xmlns:a16="http://schemas.microsoft.com/office/drawing/2014/main" id="{4B640930-EDC8-CE5E-2B40-78E8B82AE21D}"/>
              </a:ext>
            </a:extLst>
          </p:cNvPr>
          <p:cNvSpPr txBox="1"/>
          <p:nvPr/>
        </p:nvSpPr>
        <p:spPr>
          <a:xfrm>
            <a:off x="838200" y="519904"/>
            <a:ext cx="10670721" cy="6281848"/>
          </a:xfrm>
          <a:prstGeom prst="rect">
            <a:avLst/>
          </a:prstGeom>
          <a:noFill/>
        </p:spPr>
        <p:txBody>
          <a:bodyPr wrap="square">
            <a:spAutoFit/>
          </a:bodyPr>
          <a:lstStyle/>
          <a:p>
            <a:pPr marL="742950" lvl="1" indent="-285750" algn="just">
              <a:lnSpc>
                <a:spcPct val="150000"/>
              </a:lnSpc>
              <a:buFont typeface="Wingdings" panose="05000000000000000000" pitchFamily="2" charset="2"/>
              <a:buChar char="Ø"/>
            </a:pPr>
            <a:r>
              <a:rPr lang="en-IN" b="1" dirty="0">
                <a:latin typeface="+mj-lt"/>
                <a:ea typeface="Calibri" panose="020F0502020204030204" pitchFamily="34" charset="0"/>
                <a:cs typeface="Calibri" panose="020F0502020204030204" pitchFamily="34" charset="0"/>
              </a:rPr>
              <a:t>Configurability</a:t>
            </a:r>
            <a:r>
              <a:rPr lang="en-IN" b="1" dirty="0">
                <a:latin typeface="Calibri" panose="020F0502020204030204" pitchFamily="34" charset="0"/>
                <a:ea typeface="Calibri" panose="020F0502020204030204" pitchFamily="34" charset="0"/>
                <a:cs typeface="Calibri" panose="020F0502020204030204" pitchFamily="34" charset="0"/>
              </a:rPr>
              <a:t>: </a:t>
            </a:r>
            <a:r>
              <a:rPr lang="en-IN" dirty="0">
                <a:latin typeface="+mj-lt"/>
                <a:ea typeface="Calibri" panose="020F0502020204030204" pitchFamily="34" charset="0"/>
                <a:cs typeface="Calibri" panose="020F0502020204030204" pitchFamily="34" charset="0"/>
              </a:rPr>
              <a:t>Log4j allows configuration through XML, JSON, or properties files, providing flexibility in adjusting logging behaviour without code modifications.</a:t>
            </a:r>
          </a:p>
          <a:p>
            <a:pPr marL="742950" lvl="1" indent="-285750" algn="just">
              <a:lnSpc>
                <a:spcPct val="150000"/>
              </a:lnSpc>
              <a:buFont typeface="Wingdings" panose="05000000000000000000" pitchFamily="2" charset="2"/>
              <a:buChar char="Ø"/>
            </a:pPr>
            <a:r>
              <a:rPr lang="en-IN" b="1" dirty="0">
                <a:latin typeface="+mj-lt"/>
                <a:ea typeface="Calibri" panose="020F0502020204030204" pitchFamily="34" charset="0"/>
                <a:cs typeface="Calibri" panose="020F0502020204030204" pitchFamily="34" charset="0"/>
              </a:rPr>
              <a:t>Logging Levels: </a:t>
            </a:r>
            <a:r>
              <a:rPr lang="en-IN" dirty="0">
                <a:latin typeface="+mj-lt"/>
                <a:ea typeface="Calibri" panose="020F0502020204030204" pitchFamily="34" charset="0"/>
                <a:cs typeface="Calibri" panose="020F0502020204030204" pitchFamily="34" charset="0"/>
              </a:rPr>
              <a:t>Supports different logging levels (TRACE, DEBUG, INFO, WARN, ERROR, FATAL) to help categorize and filter log messages based on severity.</a:t>
            </a:r>
          </a:p>
          <a:p>
            <a:pPr marL="742950" lvl="1" indent="-285750" algn="just">
              <a:lnSpc>
                <a:spcPct val="150000"/>
              </a:lnSpc>
              <a:buFont typeface="Wingdings" panose="05000000000000000000" pitchFamily="2" charset="2"/>
              <a:buChar char="Ø"/>
            </a:pPr>
            <a:r>
              <a:rPr lang="en-IN" b="1" dirty="0" err="1">
                <a:latin typeface="+mj-lt"/>
                <a:ea typeface="Calibri" panose="020F0502020204030204" pitchFamily="34" charset="0"/>
                <a:cs typeface="Calibri" panose="020F0502020204030204" pitchFamily="34" charset="0"/>
              </a:rPr>
              <a:t>Appender</a:t>
            </a:r>
            <a:r>
              <a:rPr lang="en-IN" b="1" dirty="0">
                <a:latin typeface="+mj-lt"/>
                <a:ea typeface="Calibri" panose="020F0502020204030204" pitchFamily="34" charset="0"/>
                <a:cs typeface="Calibri" panose="020F0502020204030204" pitchFamily="34" charset="0"/>
              </a:rPr>
              <a:t> System: </a:t>
            </a:r>
            <a:r>
              <a:rPr lang="en-IN" dirty="0">
                <a:latin typeface="+mj-lt"/>
                <a:ea typeface="Calibri" panose="020F0502020204030204" pitchFamily="34" charset="0"/>
                <a:cs typeface="Calibri" panose="020F0502020204030204" pitchFamily="34" charset="0"/>
              </a:rPr>
              <a:t>Utilizes an </a:t>
            </a:r>
            <a:r>
              <a:rPr lang="en-IN" dirty="0" err="1">
                <a:latin typeface="+mj-lt"/>
                <a:ea typeface="Calibri" panose="020F0502020204030204" pitchFamily="34" charset="0"/>
                <a:cs typeface="Calibri" panose="020F0502020204030204" pitchFamily="34" charset="0"/>
              </a:rPr>
              <a:t>appender</a:t>
            </a:r>
            <a:r>
              <a:rPr lang="en-IN" dirty="0">
                <a:latin typeface="+mj-lt"/>
                <a:ea typeface="Calibri" panose="020F0502020204030204" pitchFamily="34" charset="0"/>
                <a:cs typeface="Calibri" panose="020F0502020204030204" pitchFamily="34" charset="0"/>
              </a:rPr>
              <a:t> system to define output destinations (console, file, database, etc.) for log messages. Multiple </a:t>
            </a:r>
            <a:r>
              <a:rPr lang="en-IN" dirty="0" err="1">
                <a:latin typeface="+mj-lt"/>
                <a:ea typeface="Calibri" panose="020F0502020204030204" pitchFamily="34" charset="0"/>
                <a:cs typeface="Calibri" panose="020F0502020204030204" pitchFamily="34" charset="0"/>
              </a:rPr>
              <a:t>appenders</a:t>
            </a:r>
            <a:r>
              <a:rPr lang="en-IN" dirty="0">
                <a:latin typeface="+mj-lt"/>
                <a:ea typeface="Calibri" panose="020F0502020204030204" pitchFamily="34" charset="0"/>
                <a:cs typeface="Calibri" panose="020F0502020204030204" pitchFamily="34" charset="0"/>
              </a:rPr>
              <a:t> can be used simultaneously.</a:t>
            </a:r>
          </a:p>
          <a:p>
            <a:pPr marL="742950" lvl="1" indent="-285750" algn="just">
              <a:lnSpc>
                <a:spcPct val="150000"/>
              </a:lnSpc>
              <a:buFont typeface="Wingdings" panose="05000000000000000000" pitchFamily="2" charset="2"/>
              <a:buChar char="Ø"/>
            </a:pPr>
            <a:r>
              <a:rPr lang="en-IN" b="1" dirty="0">
                <a:latin typeface="+mj-lt"/>
                <a:ea typeface="Calibri" panose="020F0502020204030204" pitchFamily="34" charset="0"/>
                <a:cs typeface="Calibri" panose="020F0502020204030204" pitchFamily="34" charset="0"/>
              </a:rPr>
              <a:t>Asynchronous Logging: </a:t>
            </a:r>
            <a:r>
              <a:rPr lang="en-IN" dirty="0">
                <a:latin typeface="+mj-lt"/>
                <a:ea typeface="Calibri" panose="020F0502020204030204" pitchFamily="34" charset="0"/>
                <a:cs typeface="Calibri" panose="020F0502020204030204" pitchFamily="34" charset="0"/>
              </a:rPr>
              <a:t>Supports asynchronous logging, improving performance by minimizing the impact of logging on the application's execution time.</a:t>
            </a:r>
          </a:p>
          <a:p>
            <a:pPr marL="742950" lvl="1" indent="-285750" algn="just">
              <a:lnSpc>
                <a:spcPct val="150000"/>
              </a:lnSpc>
              <a:buFont typeface="Wingdings" panose="05000000000000000000" pitchFamily="2" charset="2"/>
              <a:buChar char="Ø"/>
            </a:pPr>
            <a:r>
              <a:rPr lang="en-IN" b="1" dirty="0">
                <a:latin typeface="+mj-lt"/>
                <a:ea typeface="Calibri" panose="020F0502020204030204" pitchFamily="34" charset="0"/>
                <a:cs typeface="Calibri" panose="020F0502020204030204" pitchFamily="34" charset="0"/>
              </a:rPr>
              <a:t>Logger Hierarchy: </a:t>
            </a:r>
            <a:r>
              <a:rPr lang="en-IN" dirty="0">
                <a:latin typeface="+mj-lt"/>
                <a:ea typeface="Calibri" panose="020F0502020204030204" pitchFamily="34" charset="0"/>
                <a:cs typeface="Calibri" panose="020F0502020204030204" pitchFamily="34" charset="0"/>
              </a:rPr>
              <a:t>Implements a logger hierarchy, enabling fine-grained control over logging at different levels of the application's package structure</a:t>
            </a:r>
          </a:p>
          <a:p>
            <a:pPr marL="742950" lvl="1" indent="-285750" algn="just">
              <a:lnSpc>
                <a:spcPct val="150000"/>
              </a:lnSpc>
              <a:buFont typeface="Wingdings" panose="05000000000000000000" pitchFamily="2" charset="2"/>
              <a:buChar char="Ø"/>
            </a:pPr>
            <a:r>
              <a:rPr lang="en-US" b="1" dirty="0">
                <a:latin typeface="+mj-lt"/>
                <a:ea typeface="Calibri" panose="020F0502020204030204" pitchFamily="34" charset="0"/>
                <a:cs typeface="Calibri" panose="020F0502020204030204" pitchFamily="34" charset="0"/>
              </a:rPr>
              <a:t>Development and Debugging: </a:t>
            </a:r>
            <a:r>
              <a:rPr lang="en-US" dirty="0">
                <a:latin typeface="+mj-lt"/>
                <a:ea typeface="Calibri" panose="020F0502020204030204" pitchFamily="34" charset="0"/>
                <a:cs typeface="Calibri" panose="020F0502020204030204" pitchFamily="34" charset="0"/>
              </a:rPr>
              <a:t>Log4j is invaluable during development and debugging, helping developers trace the flow of their code and identify issues.</a:t>
            </a:r>
          </a:p>
          <a:p>
            <a:pPr marL="742950" lvl="1" indent="-285750" algn="just">
              <a:lnSpc>
                <a:spcPct val="150000"/>
              </a:lnSpc>
              <a:buFont typeface="Wingdings" panose="05000000000000000000" pitchFamily="2" charset="2"/>
              <a:buChar char="Ø"/>
            </a:pPr>
            <a:r>
              <a:rPr lang="en-IN" b="1" dirty="0">
                <a:latin typeface="+mj-lt"/>
                <a:ea typeface="Calibri" panose="020F0502020204030204" pitchFamily="34" charset="0"/>
                <a:cs typeface="Calibri" panose="020F0502020204030204" pitchFamily="34" charset="0"/>
              </a:rPr>
              <a:t>Layouts: </a:t>
            </a:r>
            <a:r>
              <a:rPr lang="en-IN" dirty="0">
                <a:latin typeface="+mj-lt"/>
                <a:ea typeface="Calibri" panose="020F0502020204030204" pitchFamily="34" charset="0"/>
                <a:cs typeface="Calibri" panose="020F0502020204030204" pitchFamily="34" charset="0"/>
              </a:rPr>
              <a:t>Offers customizable layouts for log messages, allowing developers to control the format in which log entries are displayed.</a:t>
            </a:r>
          </a:p>
          <a:p>
            <a:pPr marL="742950" lvl="1" indent="-285750" algn="just">
              <a:lnSpc>
                <a:spcPct val="150000"/>
              </a:lnSpc>
              <a:buFont typeface="Wingdings" panose="05000000000000000000" pitchFamily="2" charset="2"/>
              <a:buChar char="Ø"/>
            </a:pP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013B7B3-816A-4BE8-C0D4-34A935D31F6A}"/>
              </a:ext>
            </a:extLst>
          </p:cNvPr>
          <p:cNvSpPr txBox="1"/>
          <p:nvPr/>
        </p:nvSpPr>
        <p:spPr>
          <a:xfrm>
            <a:off x="244928" y="38020"/>
            <a:ext cx="6094638" cy="584775"/>
          </a:xfrm>
          <a:prstGeom prst="rect">
            <a:avLst/>
          </a:prstGeom>
          <a:noFill/>
        </p:spPr>
        <p:txBody>
          <a:bodyPr wrap="square">
            <a:spAutoFit/>
          </a:bodyPr>
          <a:lstStyle/>
          <a:p>
            <a:pPr algn="just"/>
            <a:r>
              <a:rPr lang="en-IN" sz="3200" dirty="0">
                <a:latin typeface="+mj-lt"/>
                <a:ea typeface="Calibri" panose="020F0502020204030204" pitchFamily="34" charset="0"/>
                <a:cs typeface="Calibri" panose="020F0502020204030204" pitchFamily="34" charset="0"/>
              </a:rPr>
              <a:t>Key Features:</a:t>
            </a:r>
          </a:p>
        </p:txBody>
      </p:sp>
    </p:spTree>
    <p:extLst>
      <p:ext uri="{BB962C8B-B14F-4D97-AF65-F5344CB8AC3E}">
        <p14:creationId xmlns:p14="http://schemas.microsoft.com/office/powerpoint/2010/main" val="2937872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a:xfrm>
            <a:off x="5080216" y="1076324"/>
            <a:ext cx="6272784" cy="1535051"/>
          </a:xfrm>
        </p:spPr>
        <p:txBody>
          <a:bodyPr vert="horz" lIns="91440" tIns="45720" rIns="91440" bIns="45720" rtlCol="0" anchor="b">
            <a:normAutofit/>
          </a:bodyPr>
          <a:lstStyle/>
          <a:p>
            <a:r>
              <a:rPr lang="en-US" dirty="0"/>
              <a:t>Agenda</a:t>
            </a:r>
          </a:p>
        </p:txBody>
      </p:sp>
      <p:pic>
        <p:nvPicPr>
          <p:cNvPr id="11" name="Picture Placeholder 10" descr="team work hand gesture">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rotWithShape="1">
          <a:blip r:embed="rId2"/>
          <a:srcRect r="9699"/>
          <a:stretch/>
        </p:blipFill>
        <p:spPr>
          <a:xfrm>
            <a:off x="20" y="10"/>
            <a:ext cx="4505305" cy="6857990"/>
          </a:xfrm>
          <a:prstGeom prst="rect">
            <a:avLst/>
          </a:prstGeom>
        </p:spPr>
      </p:pic>
      <p:sp>
        <p:nvSpPr>
          <p:cNvPr id="24"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a:xfrm>
            <a:off x="5080216" y="3351276"/>
            <a:ext cx="6272784" cy="2825686"/>
          </a:xfrm>
        </p:spPr>
        <p:txBody>
          <a:bodyPr vert="horz" lIns="91440" tIns="45720" rIns="91440" bIns="45720" rtlCol="0">
            <a:normAutofit/>
          </a:bodyPr>
          <a:lstStyle/>
          <a:p>
            <a:pPr marL="285750">
              <a:lnSpc>
                <a:spcPct val="100000"/>
              </a:lnSpc>
              <a:buFont typeface="Arial" panose="020B0604020202020204" pitchFamily="34" charset="0"/>
              <a:buChar char="•"/>
            </a:pPr>
            <a:r>
              <a:rPr lang="en-US" dirty="0"/>
              <a:t>Introduction</a:t>
            </a:r>
          </a:p>
          <a:p>
            <a:pPr marL="285750">
              <a:lnSpc>
                <a:spcPct val="100000"/>
              </a:lnSpc>
              <a:buFont typeface="Arial" panose="020B0604020202020204" pitchFamily="34" charset="0"/>
              <a:buChar char="•"/>
            </a:pPr>
            <a:r>
              <a:rPr lang="en-US" dirty="0"/>
              <a:t>Objectives</a:t>
            </a:r>
          </a:p>
          <a:p>
            <a:pPr marL="285750">
              <a:lnSpc>
                <a:spcPct val="100000"/>
              </a:lnSpc>
              <a:buFont typeface="Arial" panose="020B0604020202020204" pitchFamily="34" charset="0"/>
              <a:buChar char="•"/>
            </a:pPr>
            <a:r>
              <a:rPr lang="en-US" dirty="0"/>
              <a:t>Technologies Used</a:t>
            </a:r>
          </a:p>
          <a:p>
            <a:pPr marL="285750">
              <a:lnSpc>
                <a:spcPct val="100000"/>
              </a:lnSpc>
              <a:buFont typeface="Arial" panose="020B0604020202020204" pitchFamily="34" charset="0"/>
              <a:buChar char="•"/>
            </a:pPr>
            <a:r>
              <a:rPr lang="en-US" dirty="0"/>
              <a:t>Modules</a:t>
            </a:r>
          </a:p>
          <a:p>
            <a:pPr marL="285750">
              <a:lnSpc>
                <a:spcPct val="100000"/>
              </a:lnSpc>
              <a:buFont typeface="Arial" panose="020B0604020202020204" pitchFamily="34" charset="0"/>
              <a:buChar char="•"/>
            </a:pPr>
            <a:r>
              <a:rPr lang="en-US" dirty="0"/>
              <a:t>Test Scenario</a:t>
            </a:r>
          </a:p>
          <a:p>
            <a:pPr marL="285750">
              <a:lnSpc>
                <a:spcPct val="100000"/>
              </a:lnSpc>
              <a:buFont typeface="Arial" panose="020B0604020202020204" pitchFamily="34" charset="0"/>
              <a:buChar char="•"/>
            </a:pPr>
            <a:r>
              <a:rPr lang="en-US" dirty="0"/>
              <a:t>Screenshots</a:t>
            </a:r>
          </a:p>
          <a:p>
            <a:pPr marL="285750">
              <a:lnSpc>
                <a:spcPct val="100000"/>
              </a:lnSpc>
              <a:buFont typeface="Arial" panose="020B0604020202020204" pitchFamily="34" charset="0"/>
              <a:buChar char="•"/>
            </a:pPr>
            <a:r>
              <a:rPr lang="en-US" dirty="0"/>
              <a:t>Conclusion</a:t>
            </a:r>
          </a:p>
          <a:p>
            <a:pPr>
              <a:lnSpc>
                <a:spcPct val="100000"/>
              </a:lnSpc>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B425C423-85DE-48DB-8096-152D738B7D04}"/>
              </a:ext>
            </a:extLst>
          </p:cNvPr>
          <p:cNvSpPr>
            <a:spLocks noGrp="1"/>
          </p:cNvSpPr>
          <p:nvPr>
            <p:ph type="dt" sz="half" idx="10"/>
          </p:nvPr>
        </p:nvSpPr>
        <p:spPr>
          <a:xfrm>
            <a:off x="5080216" y="6356350"/>
            <a:ext cx="1280160" cy="365125"/>
          </a:xfrm>
        </p:spPr>
        <p:txBody>
          <a:bodyPr vert="horz" lIns="91440" tIns="45720" rIns="91440" bIns="45720" rtlCol="0" anchor="ctr">
            <a:normAutofit/>
          </a:bodyPr>
          <a:lstStyle/>
          <a:p>
            <a:pPr>
              <a:spcAft>
                <a:spcPts val="600"/>
              </a:spcAft>
            </a:pPr>
            <a:r>
              <a:rPr lang="en-US" dirty="0"/>
              <a:t>29/2/2024</a:t>
            </a:r>
          </a:p>
        </p:txBody>
      </p:sp>
      <p:sp>
        <p:nvSpPr>
          <p:cNvPr id="5" name="Footer Placeholder 4">
            <a:extLst>
              <a:ext uri="{FF2B5EF4-FFF2-40B4-BE49-F238E27FC236}">
                <a16:creationId xmlns:a16="http://schemas.microsoft.com/office/drawing/2014/main" id="{3714E39E-D8A0-4428-97D8-FE545232279C}"/>
              </a:ext>
            </a:extLst>
          </p:cNvPr>
          <p:cNvSpPr>
            <a:spLocks noGrp="1"/>
          </p:cNvSpPr>
          <p:nvPr>
            <p:ph type="ftr" sz="quarter" idx="11"/>
          </p:nvPr>
        </p:nvSpPr>
        <p:spPr>
          <a:xfrm>
            <a:off x="6360376" y="6356350"/>
            <a:ext cx="3713265" cy="365125"/>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First Cry</a:t>
            </a:r>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a:xfrm>
            <a:off x="10073642" y="6356350"/>
            <a:ext cx="128016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3</a:t>
            </a:fld>
            <a:endParaRPr lang="en-US"/>
          </a:p>
        </p:txBody>
      </p:sp>
    </p:spTree>
    <p:extLst>
      <p:ext uri="{BB962C8B-B14F-4D97-AF65-F5344CB8AC3E}">
        <p14:creationId xmlns:p14="http://schemas.microsoft.com/office/powerpoint/2010/main" val="41678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357C-A7BC-E39E-4AC4-56949B2F97A3}"/>
              </a:ext>
            </a:extLst>
          </p:cNvPr>
          <p:cNvSpPr>
            <a:spLocks noGrp="1"/>
          </p:cNvSpPr>
          <p:nvPr>
            <p:ph type="title"/>
          </p:nvPr>
        </p:nvSpPr>
        <p:spPr/>
        <p:txBody>
          <a:bodyPr/>
          <a:lstStyle/>
          <a:p>
            <a:r>
              <a:rPr lang="en-IN" dirty="0"/>
              <a:t>Jira</a:t>
            </a:r>
          </a:p>
        </p:txBody>
      </p:sp>
      <p:sp>
        <p:nvSpPr>
          <p:cNvPr id="3" name="Content Placeholder 2">
            <a:extLst>
              <a:ext uri="{FF2B5EF4-FFF2-40B4-BE49-F238E27FC236}">
                <a16:creationId xmlns:a16="http://schemas.microsoft.com/office/drawing/2014/main" id="{D3DD3D87-5D90-2661-B2E2-46C02265572A}"/>
              </a:ext>
            </a:extLst>
          </p:cNvPr>
          <p:cNvSpPr>
            <a:spLocks noGrp="1"/>
          </p:cNvSpPr>
          <p:nvPr>
            <p:ph idx="1"/>
          </p:nvPr>
        </p:nvSpPr>
        <p:spPr>
          <a:xfrm>
            <a:off x="1101852" y="2264745"/>
            <a:ext cx="10168128" cy="3694176"/>
          </a:xfrm>
        </p:spPr>
        <p:txBody>
          <a:bodyPr>
            <a:normAutofit lnSpcReduction="10000"/>
          </a:bodyPr>
          <a:lstStyle/>
          <a:p>
            <a:pPr algn="just">
              <a:lnSpc>
                <a:spcPct val="150000"/>
              </a:lnSpc>
              <a:buFont typeface="Wingdings" panose="05000000000000000000" pitchFamily="2" charset="2"/>
              <a:buChar char="Ø"/>
            </a:pPr>
            <a:r>
              <a:rPr lang="en-US" sz="1800" dirty="0">
                <a:latin typeface="+mj-lt"/>
                <a:ea typeface="Calibri" panose="020F0502020204030204" pitchFamily="34" charset="0"/>
                <a:cs typeface="Calibri" panose="020F0502020204030204" pitchFamily="34" charset="0"/>
              </a:rPr>
              <a:t>JIRA is a project management software developed by the Australian company Atlassian. </a:t>
            </a:r>
          </a:p>
          <a:p>
            <a:pPr algn="just">
              <a:lnSpc>
                <a:spcPct val="150000"/>
              </a:lnSpc>
              <a:buFont typeface="Wingdings" panose="05000000000000000000" pitchFamily="2" charset="2"/>
              <a:buChar char="Ø"/>
            </a:pPr>
            <a:r>
              <a:rPr lang="en-US" sz="1800" dirty="0">
                <a:latin typeface="+mj-lt"/>
                <a:ea typeface="Calibri" panose="020F0502020204030204" pitchFamily="34" charset="0"/>
                <a:cs typeface="Calibri" panose="020F0502020204030204" pitchFamily="34" charset="0"/>
              </a:rPr>
              <a:t>Many businesses also use JIRA software in non-standard ways as warehouse automation tool, document flow, expenses optimization, and others. </a:t>
            </a:r>
          </a:p>
          <a:p>
            <a:pPr algn="just">
              <a:lnSpc>
                <a:spcPct val="150000"/>
              </a:lnSpc>
              <a:buFont typeface="Wingdings" panose="05000000000000000000" pitchFamily="2" charset="2"/>
              <a:buChar char="Ø"/>
            </a:pPr>
            <a:r>
              <a:rPr lang="en-US" sz="1800" dirty="0">
                <a:latin typeface="+mj-lt"/>
                <a:ea typeface="Calibri" panose="020F0502020204030204" pitchFamily="34" charset="0"/>
                <a:cs typeface="Calibri" panose="020F0502020204030204" pitchFamily="34" charset="0"/>
              </a:rPr>
              <a:t>The JIRA dashboard contains several useful functions and features which enable easy handling of issues. </a:t>
            </a:r>
          </a:p>
          <a:p>
            <a:pPr algn="just">
              <a:lnSpc>
                <a:spcPct val="150000"/>
              </a:lnSpc>
              <a:buFont typeface="Wingdings" panose="05000000000000000000" pitchFamily="2" charset="2"/>
              <a:buChar char="Ø"/>
            </a:pPr>
            <a:r>
              <a:rPr lang="en-US" sz="1800" dirty="0">
                <a:latin typeface="+mj-lt"/>
                <a:ea typeface="Calibri" panose="020F0502020204030204" pitchFamily="34" charset="0"/>
                <a:cs typeface="Calibri" panose="020F0502020204030204" pitchFamily="34" charset="0"/>
              </a:rPr>
              <a:t>One of the most sought after agile project management solutions, JIRA has recently tweaked some of its products for all kinds of teams and organizations including IT, marketing, operations, finance, HR, legal and other departments.</a:t>
            </a:r>
            <a:endParaRPr lang="en-IN" sz="1800" dirty="0">
              <a:latin typeface="+mj-lt"/>
              <a:ea typeface="Calibri" panose="020F0502020204030204" pitchFamily="34" charset="0"/>
              <a:cs typeface="Calibri" panose="020F0502020204030204" pitchFamily="34" charset="0"/>
            </a:endParaRPr>
          </a:p>
          <a:p>
            <a:pPr>
              <a:lnSpc>
                <a:spcPct val="150000"/>
              </a:lnSpc>
            </a:pP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9C467550-285A-B6ED-85AA-A04CB39EC3B5}"/>
              </a:ext>
            </a:extLst>
          </p:cNvPr>
          <p:cNvSpPr>
            <a:spLocks noGrp="1"/>
          </p:cNvSpPr>
          <p:nvPr>
            <p:ph type="dt" sz="half" idx="10"/>
          </p:nvPr>
        </p:nvSpPr>
        <p:spPr/>
        <p:txBody>
          <a:bodyPr/>
          <a:lstStyle/>
          <a:p>
            <a:r>
              <a:rPr lang="en-US"/>
              <a:t>9/4/20XX</a:t>
            </a:r>
            <a:endParaRPr lang="en-US" dirty="0"/>
          </a:p>
        </p:txBody>
      </p:sp>
      <p:sp>
        <p:nvSpPr>
          <p:cNvPr id="5" name="Footer Placeholder 4">
            <a:extLst>
              <a:ext uri="{FF2B5EF4-FFF2-40B4-BE49-F238E27FC236}">
                <a16:creationId xmlns:a16="http://schemas.microsoft.com/office/drawing/2014/main" id="{BC8CA4BF-E9D7-F175-E15F-7EFFF851EC22}"/>
              </a:ext>
            </a:extLst>
          </p:cNvPr>
          <p:cNvSpPr>
            <a:spLocks noGrp="1"/>
          </p:cNvSpPr>
          <p:nvPr>
            <p:ph type="ftr" sz="quarter" idx="11"/>
          </p:nvPr>
        </p:nvSpPr>
        <p:spPr/>
        <p:txBody>
          <a:bodyPr/>
          <a:lstStyle/>
          <a:p>
            <a:r>
              <a:rPr lang="en-US" dirty="0"/>
              <a:t>First Cry</a:t>
            </a:r>
          </a:p>
        </p:txBody>
      </p:sp>
      <p:sp>
        <p:nvSpPr>
          <p:cNvPr id="6" name="Slide Number Placeholder 5">
            <a:extLst>
              <a:ext uri="{FF2B5EF4-FFF2-40B4-BE49-F238E27FC236}">
                <a16:creationId xmlns:a16="http://schemas.microsoft.com/office/drawing/2014/main" id="{3F8E6099-04B6-A9F9-18B0-D52DA85A6118}"/>
              </a:ext>
            </a:extLst>
          </p:cNvPr>
          <p:cNvSpPr>
            <a:spLocks noGrp="1"/>
          </p:cNvSpPr>
          <p:nvPr>
            <p:ph type="sldNum" sz="quarter" idx="12"/>
          </p:nvPr>
        </p:nvSpPr>
        <p:spPr/>
        <p:txBody>
          <a:bodyPr/>
          <a:lstStyle/>
          <a:p>
            <a:fld id="{A65A5C87-DF58-40C8-B092-1DE63DB4547E}" type="slidenum">
              <a:rPr lang="en-US" smtClean="0"/>
              <a:t>30</a:t>
            </a:fld>
            <a:endParaRPr lang="en-US" dirty="0"/>
          </a:p>
        </p:txBody>
      </p:sp>
    </p:spTree>
    <p:extLst>
      <p:ext uri="{BB962C8B-B14F-4D97-AF65-F5344CB8AC3E}">
        <p14:creationId xmlns:p14="http://schemas.microsoft.com/office/powerpoint/2010/main" val="952753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89B79A-FD7C-745A-B449-2BF528BE3969}"/>
              </a:ext>
            </a:extLst>
          </p:cNvPr>
          <p:cNvSpPr>
            <a:spLocks noGrp="1"/>
          </p:cNvSpPr>
          <p:nvPr>
            <p:ph type="dt" sz="half" idx="10"/>
          </p:nvPr>
        </p:nvSpPr>
        <p:spPr/>
        <p:txBody>
          <a:bodyPr/>
          <a:lstStyle/>
          <a:p>
            <a:r>
              <a:rPr lang="en-US"/>
              <a:t>9/4/20XX</a:t>
            </a:r>
            <a:endParaRPr lang="en-US" dirty="0"/>
          </a:p>
        </p:txBody>
      </p:sp>
      <p:sp>
        <p:nvSpPr>
          <p:cNvPr id="3" name="Footer Placeholder 2">
            <a:extLst>
              <a:ext uri="{FF2B5EF4-FFF2-40B4-BE49-F238E27FC236}">
                <a16:creationId xmlns:a16="http://schemas.microsoft.com/office/drawing/2014/main" id="{1811CEFE-DBA2-AB11-33C1-5461CAE452F1}"/>
              </a:ext>
            </a:extLst>
          </p:cNvPr>
          <p:cNvSpPr>
            <a:spLocks noGrp="1"/>
          </p:cNvSpPr>
          <p:nvPr>
            <p:ph type="ftr" sz="quarter" idx="11"/>
          </p:nvPr>
        </p:nvSpPr>
        <p:spPr/>
        <p:txBody>
          <a:bodyPr/>
          <a:lstStyle/>
          <a:p>
            <a:r>
              <a:rPr lang="en-US" dirty="0"/>
              <a:t>First Cry</a:t>
            </a:r>
          </a:p>
        </p:txBody>
      </p:sp>
      <p:sp>
        <p:nvSpPr>
          <p:cNvPr id="4" name="Slide Number Placeholder 3">
            <a:extLst>
              <a:ext uri="{FF2B5EF4-FFF2-40B4-BE49-F238E27FC236}">
                <a16:creationId xmlns:a16="http://schemas.microsoft.com/office/drawing/2014/main" id="{137A4755-87C4-CA0D-4409-F204584A02F7}"/>
              </a:ext>
            </a:extLst>
          </p:cNvPr>
          <p:cNvSpPr>
            <a:spLocks noGrp="1"/>
          </p:cNvSpPr>
          <p:nvPr>
            <p:ph type="sldNum" sz="quarter" idx="12"/>
          </p:nvPr>
        </p:nvSpPr>
        <p:spPr/>
        <p:txBody>
          <a:bodyPr/>
          <a:lstStyle/>
          <a:p>
            <a:fld id="{A65A5C87-DF58-40C8-B092-1DE63DB4547E}" type="slidenum">
              <a:rPr lang="en-US" smtClean="0"/>
              <a:t>31</a:t>
            </a:fld>
            <a:endParaRPr lang="en-US" dirty="0"/>
          </a:p>
        </p:txBody>
      </p:sp>
      <p:sp>
        <p:nvSpPr>
          <p:cNvPr id="6" name="TextBox 5">
            <a:extLst>
              <a:ext uri="{FF2B5EF4-FFF2-40B4-BE49-F238E27FC236}">
                <a16:creationId xmlns:a16="http://schemas.microsoft.com/office/drawing/2014/main" id="{2D64F816-C622-3B25-AB3A-83A52C489535}"/>
              </a:ext>
            </a:extLst>
          </p:cNvPr>
          <p:cNvSpPr txBox="1"/>
          <p:nvPr/>
        </p:nvSpPr>
        <p:spPr>
          <a:xfrm>
            <a:off x="534081" y="1229630"/>
            <a:ext cx="11173505" cy="4708981"/>
          </a:xfrm>
          <a:prstGeom prst="rect">
            <a:avLst/>
          </a:prstGeom>
          <a:noFill/>
        </p:spPr>
        <p:txBody>
          <a:bodyPr wrap="square">
            <a:spAutoFit/>
          </a:bodyPr>
          <a:lstStyle/>
          <a:p>
            <a:pPr marL="342900" indent="-342900" algn="just">
              <a:buFont typeface="Wingdings" panose="05000000000000000000" pitchFamily="2" charset="2"/>
              <a:buChar char="v"/>
            </a:pPr>
            <a:r>
              <a:rPr lang="en-US" sz="2000" dirty="0">
                <a:latin typeface="+mj-lt"/>
                <a:ea typeface="Calibri" panose="020F0502020204030204" pitchFamily="34" charset="0"/>
                <a:cs typeface="Calibri" panose="020F0502020204030204" pitchFamily="34" charset="0"/>
              </a:rPr>
              <a:t>Projects:</a:t>
            </a:r>
          </a:p>
          <a:p>
            <a:pPr lvl="1" algn="just"/>
            <a:r>
              <a:rPr lang="en-US" sz="2000" dirty="0">
                <a:latin typeface="+mj-lt"/>
                <a:ea typeface="Calibri" panose="020F0502020204030204" pitchFamily="34" charset="0"/>
                <a:cs typeface="Calibri" panose="020F0502020204030204" pitchFamily="34" charset="0"/>
              </a:rPr>
              <a:t>They are used to organize and manage work within Jira. Each project contains a set of issues and can  have its own custom fields, workflows, and permission schemes.</a:t>
            </a:r>
          </a:p>
          <a:p>
            <a:pPr marL="342900" indent="-342900" algn="just">
              <a:buFont typeface="Wingdings" panose="05000000000000000000" pitchFamily="2" charset="2"/>
              <a:buChar char="v"/>
            </a:pPr>
            <a:r>
              <a:rPr lang="en-US" sz="2000" dirty="0">
                <a:latin typeface="+mj-lt"/>
                <a:ea typeface="Calibri" panose="020F0502020204030204" pitchFamily="34" charset="0"/>
                <a:cs typeface="Calibri" panose="020F0502020204030204" pitchFamily="34" charset="0"/>
              </a:rPr>
              <a:t>Issues:</a:t>
            </a:r>
          </a:p>
          <a:p>
            <a:pPr lvl="1" algn="just"/>
            <a:r>
              <a:rPr lang="en-US" sz="2000" dirty="0">
                <a:latin typeface="+mj-lt"/>
                <a:ea typeface="Calibri" panose="020F0502020204030204" pitchFamily="34" charset="0"/>
                <a:cs typeface="Calibri" panose="020F0502020204030204" pitchFamily="34" charset="0"/>
              </a:rPr>
              <a:t>They represent tasks, bugs, and other work items that need tracking and managing. </a:t>
            </a:r>
          </a:p>
          <a:p>
            <a:pPr lvl="1" algn="just"/>
            <a:r>
              <a:rPr lang="en-US" sz="2000" dirty="0">
                <a:latin typeface="+mj-lt"/>
                <a:ea typeface="Calibri" panose="020F0502020204030204" pitchFamily="34" charset="0"/>
                <a:cs typeface="Calibri" panose="020F0502020204030204" pitchFamily="34" charset="0"/>
              </a:rPr>
              <a:t>Workflows</a:t>
            </a:r>
          </a:p>
          <a:p>
            <a:pPr marL="342900" indent="-342900" algn="just">
              <a:buFont typeface="Wingdings" panose="05000000000000000000" pitchFamily="2" charset="2"/>
              <a:buChar char="v"/>
            </a:pPr>
            <a:r>
              <a:rPr lang="en-US" sz="2000" dirty="0">
                <a:latin typeface="+mj-lt"/>
                <a:ea typeface="Calibri" panose="020F0502020204030204" pitchFamily="34" charset="0"/>
                <a:cs typeface="Calibri" panose="020F0502020204030204" pitchFamily="34" charset="0"/>
              </a:rPr>
              <a:t>Boards:</a:t>
            </a:r>
          </a:p>
          <a:p>
            <a:pPr lvl="1" algn="just"/>
            <a:r>
              <a:rPr lang="en-US" sz="2000" dirty="0">
                <a:latin typeface="+mj-lt"/>
                <a:ea typeface="Calibri" panose="020F0502020204030204" pitchFamily="34" charset="0"/>
                <a:cs typeface="Calibri" panose="020F0502020204030204" pitchFamily="34" charset="0"/>
              </a:rPr>
              <a:t>They are used to visualize and manage the progress of issues in a project. Jira has three types of boards: </a:t>
            </a:r>
            <a:r>
              <a:rPr lang="en-US" sz="2000" b="1" dirty="0">
                <a:latin typeface="+mj-lt"/>
                <a:ea typeface="Calibri" panose="020F0502020204030204" pitchFamily="34" charset="0"/>
                <a:cs typeface="Calibri" panose="020F0502020204030204" pitchFamily="34" charset="0"/>
              </a:rPr>
              <a:t>Scrum boards, Kanban boards, and Agile boards.</a:t>
            </a:r>
            <a:endParaRPr lang="en-US" sz="2000" dirty="0">
              <a:latin typeface="+mj-lt"/>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v"/>
            </a:pPr>
            <a:r>
              <a:rPr lang="en-US" sz="2000" dirty="0">
                <a:latin typeface="+mj-lt"/>
                <a:ea typeface="Calibri" panose="020F0502020204030204" pitchFamily="34" charset="0"/>
                <a:cs typeface="Calibri" panose="020F0502020204030204" pitchFamily="34" charset="0"/>
              </a:rPr>
              <a:t>Sprints:</a:t>
            </a:r>
          </a:p>
          <a:p>
            <a:pPr lvl="1" algn="just"/>
            <a:r>
              <a:rPr lang="en-US" sz="2000" dirty="0">
                <a:latin typeface="+mj-lt"/>
                <a:ea typeface="Calibri" panose="020F0502020204030204" pitchFamily="34" charset="0"/>
                <a:cs typeface="Calibri" panose="020F0502020204030204" pitchFamily="34" charset="0"/>
              </a:rPr>
              <a:t>Sprints are time-boxed periods of work in Scrum methodology. Sprints help teams to focus on a specific set of tasks and deliverables within a fixed timeframe.</a:t>
            </a:r>
          </a:p>
          <a:p>
            <a:pPr marL="342900" indent="-342900" algn="just">
              <a:buFont typeface="Wingdings" panose="05000000000000000000" pitchFamily="2" charset="2"/>
              <a:buChar char="v"/>
            </a:pPr>
            <a:r>
              <a:rPr lang="en-US" sz="2000" dirty="0">
                <a:latin typeface="+mj-lt"/>
                <a:ea typeface="Calibri" panose="020F0502020204030204" pitchFamily="34" charset="0"/>
                <a:cs typeface="Calibri" panose="020F0502020204030204" pitchFamily="34" charset="0"/>
              </a:rPr>
              <a:t>Epics:</a:t>
            </a:r>
          </a:p>
          <a:p>
            <a:pPr lvl="1" algn="just"/>
            <a:r>
              <a:rPr lang="en-US" sz="2000" dirty="0">
                <a:latin typeface="+mj-lt"/>
                <a:ea typeface="Calibri" panose="020F0502020204030204" pitchFamily="34" charset="0"/>
                <a:cs typeface="Calibri" panose="020F0502020204030204" pitchFamily="34" charset="0"/>
              </a:rPr>
              <a:t>They provide a high-level view of the work that needs to be done and help teams to prioritize their work. </a:t>
            </a:r>
          </a:p>
        </p:txBody>
      </p:sp>
      <p:sp>
        <p:nvSpPr>
          <p:cNvPr id="8" name="TextBox 7">
            <a:extLst>
              <a:ext uri="{FF2B5EF4-FFF2-40B4-BE49-F238E27FC236}">
                <a16:creationId xmlns:a16="http://schemas.microsoft.com/office/drawing/2014/main" id="{064BA93E-EC6C-D8FB-D4F1-F62F14717304}"/>
              </a:ext>
            </a:extLst>
          </p:cNvPr>
          <p:cNvSpPr txBox="1"/>
          <p:nvPr/>
        </p:nvSpPr>
        <p:spPr>
          <a:xfrm>
            <a:off x="534081" y="305191"/>
            <a:ext cx="6094638" cy="584775"/>
          </a:xfrm>
          <a:prstGeom prst="rect">
            <a:avLst/>
          </a:prstGeom>
          <a:noFill/>
        </p:spPr>
        <p:txBody>
          <a:bodyPr wrap="square">
            <a:spAutoFit/>
          </a:bodyPr>
          <a:lstStyle/>
          <a:p>
            <a:pPr algn="just"/>
            <a:r>
              <a:rPr lang="en-US" sz="3200" dirty="0">
                <a:latin typeface="+mj-lt"/>
                <a:cs typeface="Times New Roman" panose="02020603050405020304" pitchFamily="18" charset="0"/>
              </a:rPr>
              <a:t>Key JIRA concepts:</a:t>
            </a:r>
          </a:p>
        </p:txBody>
      </p:sp>
    </p:spTree>
    <p:extLst>
      <p:ext uri="{BB962C8B-B14F-4D97-AF65-F5344CB8AC3E}">
        <p14:creationId xmlns:p14="http://schemas.microsoft.com/office/powerpoint/2010/main" val="2119470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1314AA-E7C6-0350-69B4-539363320023}"/>
              </a:ext>
            </a:extLst>
          </p:cNvPr>
          <p:cNvSpPr>
            <a:spLocks noGrp="1"/>
          </p:cNvSpPr>
          <p:nvPr>
            <p:ph type="dt" sz="half" idx="10"/>
          </p:nvPr>
        </p:nvSpPr>
        <p:spPr/>
        <p:txBody>
          <a:bodyPr/>
          <a:lstStyle/>
          <a:p>
            <a:r>
              <a:rPr lang="en-US"/>
              <a:t>9/4/20XX</a:t>
            </a:r>
            <a:endParaRPr lang="en-US" dirty="0"/>
          </a:p>
        </p:txBody>
      </p:sp>
      <p:sp>
        <p:nvSpPr>
          <p:cNvPr id="3" name="Footer Placeholder 2">
            <a:extLst>
              <a:ext uri="{FF2B5EF4-FFF2-40B4-BE49-F238E27FC236}">
                <a16:creationId xmlns:a16="http://schemas.microsoft.com/office/drawing/2014/main" id="{9015E5FA-AECB-12A3-4E1B-08F433E2AAEE}"/>
              </a:ext>
            </a:extLst>
          </p:cNvPr>
          <p:cNvSpPr>
            <a:spLocks noGrp="1"/>
          </p:cNvSpPr>
          <p:nvPr>
            <p:ph type="ftr" sz="quarter" idx="11"/>
          </p:nvPr>
        </p:nvSpPr>
        <p:spPr/>
        <p:txBody>
          <a:bodyPr/>
          <a:lstStyle/>
          <a:p>
            <a:r>
              <a:rPr lang="en-US" dirty="0"/>
              <a:t>First Cry</a:t>
            </a:r>
          </a:p>
        </p:txBody>
      </p:sp>
      <p:sp>
        <p:nvSpPr>
          <p:cNvPr id="4" name="Slide Number Placeholder 3">
            <a:extLst>
              <a:ext uri="{FF2B5EF4-FFF2-40B4-BE49-F238E27FC236}">
                <a16:creationId xmlns:a16="http://schemas.microsoft.com/office/drawing/2014/main" id="{8AE049A0-36FC-A613-45D1-ADEB91CAF061}"/>
              </a:ext>
            </a:extLst>
          </p:cNvPr>
          <p:cNvSpPr>
            <a:spLocks noGrp="1"/>
          </p:cNvSpPr>
          <p:nvPr>
            <p:ph type="sldNum" sz="quarter" idx="12"/>
          </p:nvPr>
        </p:nvSpPr>
        <p:spPr/>
        <p:txBody>
          <a:bodyPr/>
          <a:lstStyle/>
          <a:p>
            <a:fld id="{A65A5C87-DF58-40C8-B092-1DE63DB4547E}" type="slidenum">
              <a:rPr lang="en-US" smtClean="0"/>
              <a:t>32</a:t>
            </a:fld>
            <a:endParaRPr lang="en-US" dirty="0"/>
          </a:p>
        </p:txBody>
      </p:sp>
      <p:sp>
        <p:nvSpPr>
          <p:cNvPr id="6" name="TextBox 5">
            <a:extLst>
              <a:ext uri="{FF2B5EF4-FFF2-40B4-BE49-F238E27FC236}">
                <a16:creationId xmlns:a16="http://schemas.microsoft.com/office/drawing/2014/main" id="{71DDA26C-8B15-18CF-0F39-2435377C1D0F}"/>
              </a:ext>
            </a:extLst>
          </p:cNvPr>
          <p:cNvSpPr txBox="1"/>
          <p:nvPr/>
        </p:nvSpPr>
        <p:spPr>
          <a:xfrm>
            <a:off x="446314" y="306078"/>
            <a:ext cx="10012136" cy="1711366"/>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dirty="0">
                <a:latin typeface="+mj-lt"/>
                <a:ea typeface="Calibri" panose="020F0502020204030204" pitchFamily="34" charset="0"/>
                <a:cs typeface="Calibri" panose="020F0502020204030204" pitchFamily="34" charset="0"/>
              </a:rPr>
              <a:t>Dashboards</a:t>
            </a:r>
          </a:p>
          <a:p>
            <a:pPr lvl="1" algn="just">
              <a:lnSpc>
                <a:spcPct val="150000"/>
              </a:lnSpc>
            </a:pPr>
            <a:r>
              <a:rPr lang="en-US" dirty="0">
                <a:latin typeface="+mj-lt"/>
                <a:ea typeface="Calibri" panose="020F0502020204030204" pitchFamily="34" charset="0"/>
                <a:cs typeface="Calibri" panose="020F0502020204030204" pitchFamily="34" charset="0"/>
              </a:rPr>
              <a:t>Dashboards provide a customizable view of project information, such as status, progress, and key metrics.</a:t>
            </a:r>
            <a:endParaRPr lang="en-IN" dirty="0">
              <a:latin typeface="+mj-lt"/>
              <a:ea typeface="Calibri" panose="020F0502020204030204" pitchFamily="34" charset="0"/>
              <a:cs typeface="Calibri" panose="020F0502020204030204" pitchFamily="34" charset="0"/>
            </a:endParaRPr>
          </a:p>
          <a:p>
            <a:pPr marL="742950" lvl="1" indent="-285750" algn="just">
              <a:lnSpc>
                <a:spcPct val="150000"/>
              </a:lnSpc>
              <a:buFont typeface="Wingdings" panose="05000000000000000000" pitchFamily="2" charset="2"/>
              <a:buChar char="v"/>
            </a:pP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FABEE10-E06F-2699-C7C8-6687AE87A350}"/>
              </a:ext>
            </a:extLst>
          </p:cNvPr>
          <p:cNvSpPr txBox="1"/>
          <p:nvPr/>
        </p:nvSpPr>
        <p:spPr>
          <a:xfrm>
            <a:off x="361270" y="1583432"/>
            <a:ext cx="6094638" cy="747833"/>
          </a:xfrm>
          <a:prstGeom prst="rect">
            <a:avLst/>
          </a:prstGeom>
          <a:noFill/>
        </p:spPr>
        <p:txBody>
          <a:bodyPr wrap="square">
            <a:spAutoFit/>
          </a:bodyPr>
          <a:lstStyle/>
          <a:p>
            <a:pPr algn="just">
              <a:lnSpc>
                <a:spcPct val="150000"/>
              </a:lnSpc>
            </a:pPr>
            <a:r>
              <a:rPr lang="en-US" sz="3200" dirty="0">
                <a:latin typeface="+mj-lt"/>
                <a:cs typeface="Times New Roman" panose="02020603050405020304" pitchFamily="18" charset="0"/>
              </a:rPr>
              <a:t>Advantages of JIRA</a:t>
            </a:r>
          </a:p>
        </p:txBody>
      </p:sp>
      <p:sp>
        <p:nvSpPr>
          <p:cNvPr id="10" name="TextBox 9">
            <a:extLst>
              <a:ext uri="{FF2B5EF4-FFF2-40B4-BE49-F238E27FC236}">
                <a16:creationId xmlns:a16="http://schemas.microsoft.com/office/drawing/2014/main" id="{153768F4-8C40-F13B-7455-7B0A76BC6750}"/>
              </a:ext>
            </a:extLst>
          </p:cNvPr>
          <p:cNvSpPr txBox="1"/>
          <p:nvPr/>
        </p:nvSpPr>
        <p:spPr>
          <a:xfrm>
            <a:off x="587830" y="2549503"/>
            <a:ext cx="10765970" cy="3373359"/>
          </a:xfrm>
          <a:prstGeom prst="rect">
            <a:avLst/>
          </a:prstGeom>
          <a:noFill/>
        </p:spPr>
        <p:txBody>
          <a:bodyPr wrap="square">
            <a:spAutoFit/>
          </a:bodyPr>
          <a:lstStyle/>
          <a:p>
            <a:pPr marL="342900" indent="-342900" algn="just">
              <a:lnSpc>
                <a:spcPct val="150000"/>
              </a:lnSpc>
              <a:buFont typeface="+mj-lt"/>
              <a:buAutoNum type="arabicParenR"/>
            </a:pPr>
            <a:r>
              <a:rPr lang="en-US" dirty="0">
                <a:latin typeface="+mj-lt"/>
                <a:ea typeface="Calibri" panose="020F0502020204030204" pitchFamily="34" charset="0"/>
                <a:cs typeface="Calibri" panose="020F0502020204030204" pitchFamily="34" charset="0"/>
              </a:rPr>
              <a:t>JIRA is a bug tracking tool that allows software developers to plan, track and work faster.</a:t>
            </a:r>
          </a:p>
          <a:p>
            <a:pPr marL="342900" indent="-342900" algn="just">
              <a:lnSpc>
                <a:spcPct val="150000"/>
              </a:lnSpc>
              <a:buFont typeface="+mj-lt"/>
              <a:buAutoNum type="arabicParenR"/>
            </a:pPr>
            <a:r>
              <a:rPr lang="en-US" dirty="0">
                <a:latin typeface="+mj-lt"/>
                <a:ea typeface="Calibri" panose="020F0502020204030204" pitchFamily="34" charset="0"/>
                <a:cs typeface="Calibri" panose="020F0502020204030204" pitchFamily="34" charset="0"/>
              </a:rPr>
              <a:t>JIRA is the main source of information for future software release.</a:t>
            </a:r>
          </a:p>
          <a:p>
            <a:pPr marL="342900" indent="-342900" algn="just">
              <a:lnSpc>
                <a:spcPct val="150000"/>
              </a:lnSpc>
              <a:buFont typeface="+mj-lt"/>
              <a:buAutoNum type="arabicParenR"/>
            </a:pPr>
            <a:r>
              <a:rPr lang="en-US" dirty="0">
                <a:latin typeface="+mj-lt"/>
                <a:ea typeface="Calibri" panose="020F0502020204030204" pitchFamily="34" charset="0"/>
                <a:cs typeface="Calibri" panose="020F0502020204030204" pitchFamily="34" charset="0"/>
              </a:rPr>
              <a:t>Developers can plan new features to be added and bugs to be fixed in the next release.</a:t>
            </a:r>
          </a:p>
          <a:p>
            <a:pPr marL="342900" indent="-342900" algn="just">
              <a:lnSpc>
                <a:spcPct val="150000"/>
              </a:lnSpc>
              <a:buFont typeface="+mj-lt"/>
              <a:buAutoNum type="arabicParenR"/>
            </a:pPr>
            <a:r>
              <a:rPr lang="en-US" dirty="0">
                <a:latin typeface="+mj-lt"/>
                <a:ea typeface="Calibri" panose="020F0502020204030204" pitchFamily="34" charset="0"/>
                <a:cs typeface="Calibri" panose="020F0502020204030204" pitchFamily="34" charset="0"/>
              </a:rPr>
              <a:t>Organize Documentation Tasks</a:t>
            </a:r>
          </a:p>
          <a:p>
            <a:pPr marL="342900" indent="-342900" algn="just">
              <a:lnSpc>
                <a:spcPct val="150000"/>
              </a:lnSpc>
              <a:buFont typeface="+mj-lt"/>
              <a:buAutoNum type="arabicParenR"/>
            </a:pPr>
            <a:r>
              <a:rPr lang="en-US" dirty="0">
                <a:latin typeface="+mj-lt"/>
                <a:ea typeface="Calibri" panose="020F0502020204030204" pitchFamily="34" charset="0"/>
                <a:cs typeface="Calibri" panose="020F0502020204030204" pitchFamily="34" charset="0"/>
              </a:rPr>
              <a:t>Track Documentation Progress</a:t>
            </a:r>
          </a:p>
          <a:p>
            <a:pPr marL="342900" indent="-342900" algn="just">
              <a:lnSpc>
                <a:spcPct val="150000"/>
              </a:lnSpc>
              <a:buFont typeface="+mj-lt"/>
              <a:buAutoNum type="arabicParenR"/>
            </a:pPr>
            <a:r>
              <a:rPr lang="en-US" dirty="0">
                <a:latin typeface="+mj-lt"/>
                <a:ea typeface="Calibri" panose="020F0502020204030204" pitchFamily="34" charset="0"/>
                <a:cs typeface="Calibri" panose="020F0502020204030204" pitchFamily="34" charset="0"/>
              </a:rPr>
              <a:t>Helps Meet Deadlines</a:t>
            </a:r>
          </a:p>
          <a:p>
            <a:pPr marL="342900" indent="-342900" algn="just">
              <a:lnSpc>
                <a:spcPct val="150000"/>
              </a:lnSpc>
              <a:buFont typeface="+mj-lt"/>
              <a:buAutoNum type="arabicParenR"/>
            </a:pPr>
            <a:r>
              <a:rPr lang="en-US" dirty="0">
                <a:latin typeface="+mj-lt"/>
                <a:ea typeface="Calibri" panose="020F0502020204030204" pitchFamily="34" charset="0"/>
                <a:cs typeface="Calibri" panose="020F0502020204030204" pitchFamily="34" charset="0"/>
              </a:rPr>
              <a:t>Provides Faster Feedback</a:t>
            </a:r>
          </a:p>
          <a:p>
            <a:pPr marL="342900" indent="-342900" algn="just">
              <a:lnSpc>
                <a:spcPct val="150000"/>
              </a:lnSpc>
              <a:buFont typeface="+mj-lt"/>
              <a:buAutoNum type="arabicParenR"/>
            </a:pPr>
            <a:r>
              <a:rPr lang="en-US" dirty="0">
                <a:latin typeface="+mj-lt"/>
                <a:ea typeface="Calibri" panose="020F0502020204030204" pitchFamily="34" charset="0"/>
                <a:cs typeface="Calibri" panose="020F0502020204030204" pitchFamily="34" charset="0"/>
              </a:rPr>
              <a:t>Integration Available with third-party software</a:t>
            </a:r>
            <a:endParaRPr lang="en-IN" dirty="0">
              <a:latin typeface="+mj-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2156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12C7-3C93-DD9B-2180-AC09E7CCC5B5}"/>
              </a:ext>
            </a:extLst>
          </p:cNvPr>
          <p:cNvSpPr>
            <a:spLocks noGrp="1"/>
          </p:cNvSpPr>
          <p:nvPr>
            <p:ph type="ctrTitle"/>
          </p:nvPr>
        </p:nvSpPr>
        <p:spPr/>
        <p:txBody>
          <a:bodyPr/>
          <a:lstStyle/>
          <a:p>
            <a:r>
              <a:rPr lang="en-US" dirty="0"/>
              <a:t>M</a:t>
            </a:r>
            <a:r>
              <a:rPr lang="en-IN" dirty="0"/>
              <a:t>odule</a:t>
            </a:r>
          </a:p>
        </p:txBody>
      </p:sp>
      <p:sp>
        <p:nvSpPr>
          <p:cNvPr id="3" name="Subtitle 2">
            <a:extLst>
              <a:ext uri="{FF2B5EF4-FFF2-40B4-BE49-F238E27FC236}">
                <a16:creationId xmlns:a16="http://schemas.microsoft.com/office/drawing/2014/main" id="{B49C5B08-277E-8B64-C724-12773DBD9126}"/>
              </a:ext>
            </a:extLst>
          </p:cNvPr>
          <p:cNvSpPr>
            <a:spLocks noGrp="1"/>
          </p:cNvSpPr>
          <p:nvPr>
            <p:ph type="subTitle" idx="1"/>
          </p:nvPr>
        </p:nvSpPr>
        <p:spPr/>
        <p:txBody>
          <a:bodyPr/>
          <a:lstStyle/>
          <a:p>
            <a:r>
              <a:rPr lang="en-IN"/>
              <a:t>Screenshots</a:t>
            </a:r>
            <a:endParaRPr lang="en-IN" dirty="0"/>
          </a:p>
        </p:txBody>
      </p:sp>
    </p:spTree>
    <p:extLst>
      <p:ext uri="{BB962C8B-B14F-4D97-AF65-F5344CB8AC3E}">
        <p14:creationId xmlns:p14="http://schemas.microsoft.com/office/powerpoint/2010/main" val="1609743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8620-6574-4EBA-65DE-6CCEE7BE62C2}"/>
              </a:ext>
            </a:extLst>
          </p:cNvPr>
          <p:cNvSpPr>
            <a:spLocks noGrp="1"/>
          </p:cNvSpPr>
          <p:nvPr>
            <p:ph type="title"/>
          </p:nvPr>
        </p:nvSpPr>
        <p:spPr>
          <a:xfrm>
            <a:off x="868680" y="1161288"/>
            <a:ext cx="3099816" cy="528719"/>
          </a:xfrm>
        </p:spPr>
        <p:txBody>
          <a:bodyPr>
            <a:normAutofit/>
          </a:bodyPr>
          <a:lstStyle/>
          <a:p>
            <a:r>
              <a:rPr lang="en-IN" sz="2400" dirty="0"/>
              <a:t>Login</a:t>
            </a:r>
          </a:p>
        </p:txBody>
      </p:sp>
      <p:pic>
        <p:nvPicPr>
          <p:cNvPr id="9" name="Picture Placeholder 8">
            <a:extLst>
              <a:ext uri="{FF2B5EF4-FFF2-40B4-BE49-F238E27FC236}">
                <a16:creationId xmlns:a16="http://schemas.microsoft.com/office/drawing/2014/main" id="{A65AB534-0361-CB4A-4EFC-FA3EAA4831BA}"/>
              </a:ext>
            </a:extLst>
          </p:cNvPr>
          <p:cNvPicPr>
            <a:picLocks noGrp="1" noChangeAspect="1"/>
          </p:cNvPicPr>
          <p:nvPr>
            <p:ph type="pic" idx="1"/>
          </p:nvPr>
        </p:nvPicPr>
        <p:blipFill>
          <a:blip r:embed="rId2"/>
          <a:srcRect l="15373" r="15373"/>
          <a:stretch/>
        </p:blipFill>
        <p:spPr/>
      </p:pic>
      <p:sp>
        <p:nvSpPr>
          <p:cNvPr id="4" name="Text Placeholder 3">
            <a:extLst>
              <a:ext uri="{FF2B5EF4-FFF2-40B4-BE49-F238E27FC236}">
                <a16:creationId xmlns:a16="http://schemas.microsoft.com/office/drawing/2014/main" id="{0CAD6D09-CD2F-33DE-8CCB-7373F144F60F}"/>
              </a:ext>
            </a:extLst>
          </p:cNvPr>
          <p:cNvSpPr>
            <a:spLocks noGrp="1"/>
          </p:cNvSpPr>
          <p:nvPr>
            <p:ph type="body" sz="half" idx="2"/>
          </p:nvPr>
        </p:nvSpPr>
        <p:spPr>
          <a:xfrm>
            <a:off x="868680" y="2090057"/>
            <a:ext cx="3099816" cy="3405487"/>
          </a:xfrm>
        </p:spPr>
        <p:txBody>
          <a:bodyPr>
            <a:normAutofit lnSpcReduction="10000"/>
          </a:bodyPr>
          <a:lstStyle/>
          <a:p>
            <a:pPr marL="285750" indent="-285750">
              <a:buFont typeface="Wingdings" panose="05000000000000000000" pitchFamily="2" charset="2"/>
              <a:buChar char="Ø"/>
            </a:pPr>
            <a:r>
              <a:rPr lang="en-IN" dirty="0">
                <a:latin typeface="+mj-lt"/>
                <a:ea typeface="Calibri" panose="020F0502020204030204" pitchFamily="34" charset="0"/>
                <a:cs typeface="Calibri" panose="020F0502020204030204" pitchFamily="34" charset="0"/>
              </a:rPr>
              <a:t>To verify login with valid email I’d.</a:t>
            </a:r>
          </a:p>
          <a:p>
            <a:pPr marL="285750" indent="-285750">
              <a:buFont typeface="Wingdings" panose="05000000000000000000" pitchFamily="2" charset="2"/>
              <a:buChar char="Ø"/>
            </a:pPr>
            <a:r>
              <a:rPr lang="en-IN" dirty="0">
                <a:latin typeface="+mj-lt"/>
                <a:ea typeface="Calibri" panose="020F0502020204030204" pitchFamily="34" charset="0"/>
                <a:cs typeface="Calibri" panose="020F0502020204030204" pitchFamily="34" charset="0"/>
              </a:rPr>
              <a:t>To verify login with invalid email I’d.</a:t>
            </a:r>
          </a:p>
          <a:p>
            <a:pPr marL="285750" indent="-285750">
              <a:buFont typeface="Wingdings" panose="05000000000000000000" pitchFamily="2" charset="2"/>
              <a:buChar char="Ø"/>
            </a:pPr>
            <a:r>
              <a:rPr lang="en-IN" dirty="0">
                <a:latin typeface="+mj-lt"/>
                <a:ea typeface="Calibri" panose="020F0502020204030204" pitchFamily="34" charset="0"/>
                <a:cs typeface="Calibri" panose="020F0502020204030204" pitchFamily="34" charset="0"/>
              </a:rPr>
              <a:t>To verify login with valid Mobile Number.</a:t>
            </a:r>
          </a:p>
          <a:p>
            <a:pPr marL="285750" indent="-285750">
              <a:buFont typeface="Wingdings" panose="05000000000000000000" pitchFamily="2" charset="2"/>
              <a:buChar char="Ø"/>
            </a:pPr>
            <a:r>
              <a:rPr lang="en-IN" dirty="0">
                <a:latin typeface="+mj-lt"/>
                <a:ea typeface="Calibri" panose="020F0502020204030204" pitchFamily="34" charset="0"/>
                <a:cs typeface="Calibri" panose="020F0502020204030204" pitchFamily="34" charset="0"/>
              </a:rPr>
              <a:t>To verify login with invalid Mobile Number.</a:t>
            </a:r>
          </a:p>
          <a:p>
            <a:pPr marL="285750" indent="-285750">
              <a:buFont typeface="Wingdings" panose="05000000000000000000" pitchFamily="2" charset="2"/>
              <a:buChar char="Ø"/>
            </a:pPr>
            <a:r>
              <a:rPr lang="en-IN" dirty="0">
                <a:latin typeface="+mj-lt"/>
                <a:ea typeface="Calibri" panose="020F0502020204030204" pitchFamily="34" charset="0"/>
                <a:cs typeface="Calibri" panose="020F0502020204030204" pitchFamily="34" charset="0"/>
              </a:rPr>
              <a:t>To verify login with empty fields.</a:t>
            </a:r>
          </a:p>
          <a:p>
            <a:pPr marL="285750" indent="-285750">
              <a:buFont typeface="Wingdings" panose="05000000000000000000" pitchFamily="2" charset="2"/>
              <a:buChar char="Ø"/>
            </a:pPr>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528DB8C2-6643-24F0-ABDD-0D240100EBBE}"/>
              </a:ext>
            </a:extLst>
          </p:cNvPr>
          <p:cNvSpPr>
            <a:spLocks noGrp="1"/>
          </p:cNvSpPr>
          <p:nvPr>
            <p:ph type="dt" sz="half" idx="10"/>
          </p:nvPr>
        </p:nvSpPr>
        <p:spPr/>
        <p:txBody>
          <a:bodyPr/>
          <a:lstStyle/>
          <a:p>
            <a:r>
              <a:rPr lang="en-US"/>
              <a:t>9/4/20XX</a:t>
            </a:r>
            <a:endParaRPr lang="en-US" dirty="0"/>
          </a:p>
        </p:txBody>
      </p:sp>
      <p:sp>
        <p:nvSpPr>
          <p:cNvPr id="6" name="Footer Placeholder 5">
            <a:extLst>
              <a:ext uri="{FF2B5EF4-FFF2-40B4-BE49-F238E27FC236}">
                <a16:creationId xmlns:a16="http://schemas.microsoft.com/office/drawing/2014/main" id="{CA994619-1FD8-0D36-C9E3-967113C6404F}"/>
              </a:ext>
            </a:extLst>
          </p:cNvPr>
          <p:cNvSpPr>
            <a:spLocks noGrp="1"/>
          </p:cNvSpPr>
          <p:nvPr>
            <p:ph type="ftr" sz="quarter" idx="11"/>
          </p:nvPr>
        </p:nvSpPr>
        <p:spPr/>
        <p:txBody>
          <a:bodyPr/>
          <a:lstStyle/>
          <a:p>
            <a:r>
              <a:rPr lang="en-US" dirty="0"/>
              <a:t>First Cry</a:t>
            </a:r>
          </a:p>
        </p:txBody>
      </p:sp>
      <p:sp>
        <p:nvSpPr>
          <p:cNvPr id="7" name="Slide Number Placeholder 6">
            <a:extLst>
              <a:ext uri="{FF2B5EF4-FFF2-40B4-BE49-F238E27FC236}">
                <a16:creationId xmlns:a16="http://schemas.microsoft.com/office/drawing/2014/main" id="{84F96517-B166-47B4-AE31-BA6AC4625EEA}"/>
              </a:ext>
            </a:extLst>
          </p:cNvPr>
          <p:cNvSpPr>
            <a:spLocks noGrp="1"/>
          </p:cNvSpPr>
          <p:nvPr>
            <p:ph type="sldNum" sz="quarter" idx="12"/>
          </p:nvPr>
        </p:nvSpPr>
        <p:spPr/>
        <p:txBody>
          <a:bodyPr/>
          <a:lstStyle/>
          <a:p>
            <a:fld id="{A65A5C87-DF58-40C8-B092-1DE63DB4547E}" type="slidenum">
              <a:rPr lang="en-US" smtClean="0"/>
              <a:t>34</a:t>
            </a:fld>
            <a:endParaRPr lang="en-US" dirty="0"/>
          </a:p>
        </p:txBody>
      </p:sp>
    </p:spTree>
    <p:extLst>
      <p:ext uri="{BB962C8B-B14F-4D97-AF65-F5344CB8AC3E}">
        <p14:creationId xmlns:p14="http://schemas.microsoft.com/office/powerpoint/2010/main" val="3642955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6A259-D228-80A2-DE78-7709B5ED9B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BE152-E1E2-55E8-C777-4E91CE77F1E2}"/>
              </a:ext>
            </a:extLst>
          </p:cNvPr>
          <p:cNvSpPr>
            <a:spLocks noGrp="1"/>
          </p:cNvSpPr>
          <p:nvPr>
            <p:ph type="title"/>
          </p:nvPr>
        </p:nvSpPr>
        <p:spPr>
          <a:xfrm>
            <a:off x="1263178" y="1161288"/>
            <a:ext cx="3099816" cy="528719"/>
          </a:xfrm>
        </p:spPr>
        <p:txBody>
          <a:bodyPr>
            <a:normAutofit/>
          </a:bodyPr>
          <a:lstStyle/>
          <a:p>
            <a:r>
              <a:rPr lang="en-IN" sz="2400" dirty="0"/>
              <a:t>My Profile</a:t>
            </a:r>
          </a:p>
        </p:txBody>
      </p:sp>
      <p:sp>
        <p:nvSpPr>
          <p:cNvPr id="4" name="Text Placeholder 3">
            <a:extLst>
              <a:ext uri="{FF2B5EF4-FFF2-40B4-BE49-F238E27FC236}">
                <a16:creationId xmlns:a16="http://schemas.microsoft.com/office/drawing/2014/main" id="{4FA8E417-0FEB-D0A2-389F-48FEDF892484}"/>
              </a:ext>
            </a:extLst>
          </p:cNvPr>
          <p:cNvSpPr>
            <a:spLocks noGrp="1"/>
          </p:cNvSpPr>
          <p:nvPr>
            <p:ph type="body" sz="half" idx="2"/>
          </p:nvPr>
        </p:nvSpPr>
        <p:spPr>
          <a:xfrm>
            <a:off x="868680" y="1575708"/>
            <a:ext cx="3384913" cy="4230732"/>
          </a:xfrm>
        </p:spPr>
        <p:txBody>
          <a:bodyPr>
            <a:noAutofit/>
          </a:bodyPr>
          <a:lstStyle/>
          <a:p>
            <a:pPr marL="285750" indent="-285750">
              <a:lnSpc>
                <a:spcPct val="100000"/>
              </a:lnSpc>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User can go My Account.</a:t>
            </a:r>
          </a:p>
          <a:p>
            <a:pPr marL="285750" indent="-285750">
              <a:lnSpc>
                <a:spcPct val="100000"/>
              </a:lnSpc>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User can update Profile Details.</a:t>
            </a:r>
          </a:p>
          <a:p>
            <a:pPr marL="285750" indent="-285750">
              <a:lnSpc>
                <a:spcPct val="100000"/>
              </a:lnSpc>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User can enter valid Contact number.</a:t>
            </a:r>
          </a:p>
          <a:p>
            <a:pPr marL="285750" indent="-285750">
              <a:lnSpc>
                <a:spcPct val="100000"/>
              </a:lnSpc>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User can add new Child.</a:t>
            </a:r>
          </a:p>
          <a:p>
            <a:pPr marL="285750" indent="-285750">
              <a:lnSpc>
                <a:spcPct val="100000"/>
              </a:lnSpc>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User can delete a child.</a:t>
            </a:r>
          </a:p>
          <a:p>
            <a:pPr marL="285750" indent="-285750">
              <a:lnSpc>
                <a:spcPct val="100000"/>
              </a:lnSpc>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User can add new address in their profile.</a:t>
            </a:r>
          </a:p>
          <a:p>
            <a:pPr marL="285750" indent="-285750">
              <a:lnSpc>
                <a:spcPct val="100000"/>
              </a:lnSpc>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User can delete an existing address.</a:t>
            </a:r>
          </a:p>
          <a:p>
            <a:pPr marL="285750" indent="-285750">
              <a:lnSpc>
                <a:spcPct val="100000"/>
              </a:lnSpc>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User can manage the subscription features</a:t>
            </a:r>
            <a:r>
              <a:rPr lang="en-US" dirty="0">
                <a:latin typeface="+mj-lt"/>
                <a:ea typeface="Calibri" panose="020F0502020204030204" pitchFamily="34" charset="0"/>
                <a:cs typeface="Calibri" panose="020F0502020204030204" pitchFamily="34" charset="0"/>
              </a:rPr>
              <a:t>.</a:t>
            </a:r>
            <a:endParaRPr lang="en-IN" dirty="0">
              <a:latin typeface="+mj-lt"/>
              <a:ea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1B48A924-35CB-EBD9-084F-9EB78D800D51}"/>
              </a:ext>
            </a:extLst>
          </p:cNvPr>
          <p:cNvSpPr>
            <a:spLocks noGrp="1"/>
          </p:cNvSpPr>
          <p:nvPr>
            <p:ph type="dt" sz="half" idx="10"/>
          </p:nvPr>
        </p:nvSpPr>
        <p:spPr/>
        <p:txBody>
          <a:bodyPr/>
          <a:lstStyle/>
          <a:p>
            <a:r>
              <a:rPr lang="en-US" dirty="0"/>
              <a:t>9/4/20X.</a:t>
            </a:r>
          </a:p>
          <a:p>
            <a:r>
              <a:rPr lang="en-US" dirty="0"/>
              <a:t>X</a:t>
            </a:r>
          </a:p>
        </p:txBody>
      </p:sp>
      <p:sp>
        <p:nvSpPr>
          <p:cNvPr id="6" name="Footer Placeholder 5">
            <a:extLst>
              <a:ext uri="{FF2B5EF4-FFF2-40B4-BE49-F238E27FC236}">
                <a16:creationId xmlns:a16="http://schemas.microsoft.com/office/drawing/2014/main" id="{0A3199A7-B8BE-457E-0E1A-FCCF487D656D}"/>
              </a:ext>
            </a:extLst>
          </p:cNvPr>
          <p:cNvSpPr>
            <a:spLocks noGrp="1"/>
          </p:cNvSpPr>
          <p:nvPr>
            <p:ph type="ftr" sz="quarter" idx="11"/>
          </p:nvPr>
        </p:nvSpPr>
        <p:spPr/>
        <p:txBody>
          <a:bodyPr/>
          <a:lstStyle/>
          <a:p>
            <a:r>
              <a:rPr lang="en-US" dirty="0"/>
              <a:t>First Cry</a:t>
            </a:r>
            <a:endParaRPr lang="en-US" b="1" dirty="0"/>
          </a:p>
        </p:txBody>
      </p:sp>
      <p:sp>
        <p:nvSpPr>
          <p:cNvPr id="7" name="Slide Number Placeholder 6">
            <a:extLst>
              <a:ext uri="{FF2B5EF4-FFF2-40B4-BE49-F238E27FC236}">
                <a16:creationId xmlns:a16="http://schemas.microsoft.com/office/drawing/2014/main" id="{6F091D3C-3261-1BD8-AFFF-843BAC25EC50}"/>
              </a:ext>
            </a:extLst>
          </p:cNvPr>
          <p:cNvSpPr>
            <a:spLocks noGrp="1"/>
          </p:cNvSpPr>
          <p:nvPr>
            <p:ph type="sldNum" sz="quarter" idx="12"/>
          </p:nvPr>
        </p:nvSpPr>
        <p:spPr/>
        <p:txBody>
          <a:bodyPr/>
          <a:lstStyle/>
          <a:p>
            <a:fld id="{A65A5C87-DF58-40C8-B092-1DE63DB4547E}" type="slidenum">
              <a:rPr lang="en-US" smtClean="0"/>
              <a:t>35</a:t>
            </a:fld>
            <a:endParaRPr lang="en-US" dirty="0"/>
          </a:p>
        </p:txBody>
      </p:sp>
      <p:pic>
        <p:nvPicPr>
          <p:cNvPr id="10" name="Picture Placeholder 9">
            <a:extLst>
              <a:ext uri="{FF2B5EF4-FFF2-40B4-BE49-F238E27FC236}">
                <a16:creationId xmlns:a16="http://schemas.microsoft.com/office/drawing/2014/main" id="{33C1BDAB-D544-05B8-3AC5-FDAA6F50DC46}"/>
              </a:ext>
            </a:extLst>
          </p:cNvPr>
          <p:cNvPicPr>
            <a:picLocks noGrp="1" noChangeAspect="1"/>
          </p:cNvPicPr>
          <p:nvPr>
            <p:ph type="pic" idx="1"/>
          </p:nvPr>
        </p:nvPicPr>
        <p:blipFill>
          <a:blip r:embed="rId2"/>
          <a:srcRect l="9254" r="9254"/>
          <a:stretch>
            <a:fillRect/>
          </a:stretch>
        </p:blipFill>
        <p:spPr>
          <a:prstGeom prst="rect">
            <a:avLst/>
          </a:prstGeom>
        </p:spPr>
      </p:pic>
    </p:spTree>
    <p:extLst>
      <p:ext uri="{BB962C8B-B14F-4D97-AF65-F5344CB8AC3E}">
        <p14:creationId xmlns:p14="http://schemas.microsoft.com/office/powerpoint/2010/main" val="3847965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60C40-B7CF-091A-7A2F-2CE029519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4BDFF7-D523-0A0B-45BA-27B7CB6AE0C0}"/>
              </a:ext>
            </a:extLst>
          </p:cNvPr>
          <p:cNvSpPr>
            <a:spLocks noGrp="1"/>
          </p:cNvSpPr>
          <p:nvPr>
            <p:ph type="title"/>
          </p:nvPr>
        </p:nvSpPr>
        <p:spPr>
          <a:xfrm>
            <a:off x="868680" y="1161288"/>
            <a:ext cx="3099816" cy="528719"/>
          </a:xfrm>
        </p:spPr>
        <p:txBody>
          <a:bodyPr>
            <a:normAutofit/>
          </a:bodyPr>
          <a:lstStyle/>
          <a:p>
            <a:r>
              <a:rPr lang="en-IN" sz="2400" dirty="0"/>
              <a:t>Search</a:t>
            </a:r>
          </a:p>
        </p:txBody>
      </p:sp>
      <p:sp>
        <p:nvSpPr>
          <p:cNvPr id="4" name="Text Placeholder 3">
            <a:extLst>
              <a:ext uri="{FF2B5EF4-FFF2-40B4-BE49-F238E27FC236}">
                <a16:creationId xmlns:a16="http://schemas.microsoft.com/office/drawing/2014/main" id="{3E82E60D-B3C5-81F0-ED17-43F4ACD9D0C8}"/>
              </a:ext>
            </a:extLst>
          </p:cNvPr>
          <p:cNvSpPr>
            <a:spLocks noGrp="1"/>
          </p:cNvSpPr>
          <p:nvPr>
            <p:ph type="body" sz="half" idx="2"/>
          </p:nvPr>
        </p:nvSpPr>
        <p:spPr>
          <a:xfrm>
            <a:off x="750099" y="1592353"/>
            <a:ext cx="3621677" cy="4006705"/>
          </a:xfrm>
        </p:spPr>
        <p:txBody>
          <a:bodyPr>
            <a:noAutofit/>
          </a:bodyPr>
          <a:lstStyle/>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Click search bar and enter text.</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Verify the behavior of advance search by applying discount, brands, etc. </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To verify when specific categories are selected and product is searched.                                                       </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Verify the behavior when valid and invalid product names are entered in search bar.                                     </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Validate empty string search.</a:t>
            </a:r>
            <a:endParaRPr lang="en-IN" dirty="0">
              <a:latin typeface="+mj-lt"/>
              <a:ea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A5C91F3E-52D7-E5B9-7D73-CDF9D0CA2F57}"/>
              </a:ext>
            </a:extLst>
          </p:cNvPr>
          <p:cNvSpPr>
            <a:spLocks noGrp="1"/>
          </p:cNvSpPr>
          <p:nvPr>
            <p:ph type="dt" sz="half" idx="10"/>
          </p:nvPr>
        </p:nvSpPr>
        <p:spPr/>
        <p:txBody>
          <a:bodyPr/>
          <a:lstStyle/>
          <a:p>
            <a:r>
              <a:rPr lang="en-US"/>
              <a:t>9/4/20XX</a:t>
            </a:r>
            <a:endParaRPr lang="en-US" dirty="0"/>
          </a:p>
        </p:txBody>
      </p:sp>
      <p:sp>
        <p:nvSpPr>
          <p:cNvPr id="6" name="Footer Placeholder 5">
            <a:extLst>
              <a:ext uri="{FF2B5EF4-FFF2-40B4-BE49-F238E27FC236}">
                <a16:creationId xmlns:a16="http://schemas.microsoft.com/office/drawing/2014/main" id="{56C7B770-C0D8-9233-EE89-B73F5DF3A130}"/>
              </a:ext>
            </a:extLst>
          </p:cNvPr>
          <p:cNvSpPr>
            <a:spLocks noGrp="1"/>
          </p:cNvSpPr>
          <p:nvPr>
            <p:ph type="ftr" sz="quarter" idx="11"/>
          </p:nvPr>
        </p:nvSpPr>
        <p:spPr/>
        <p:txBody>
          <a:bodyPr/>
          <a:lstStyle/>
          <a:p>
            <a:r>
              <a:rPr lang="en-US" dirty="0"/>
              <a:t>First Cry</a:t>
            </a:r>
          </a:p>
        </p:txBody>
      </p:sp>
      <p:sp>
        <p:nvSpPr>
          <p:cNvPr id="7" name="Slide Number Placeholder 6">
            <a:extLst>
              <a:ext uri="{FF2B5EF4-FFF2-40B4-BE49-F238E27FC236}">
                <a16:creationId xmlns:a16="http://schemas.microsoft.com/office/drawing/2014/main" id="{5F51175A-CE24-4159-D661-525F7BEEDB81}"/>
              </a:ext>
            </a:extLst>
          </p:cNvPr>
          <p:cNvSpPr>
            <a:spLocks noGrp="1"/>
          </p:cNvSpPr>
          <p:nvPr>
            <p:ph type="sldNum" sz="quarter" idx="12"/>
          </p:nvPr>
        </p:nvSpPr>
        <p:spPr/>
        <p:txBody>
          <a:bodyPr/>
          <a:lstStyle/>
          <a:p>
            <a:fld id="{A65A5C87-DF58-40C8-B092-1DE63DB4547E}" type="slidenum">
              <a:rPr lang="en-US" smtClean="0"/>
              <a:t>36</a:t>
            </a:fld>
            <a:endParaRPr lang="en-US" dirty="0"/>
          </a:p>
        </p:txBody>
      </p:sp>
      <p:pic>
        <p:nvPicPr>
          <p:cNvPr id="10" name="Picture Placeholder 9">
            <a:extLst>
              <a:ext uri="{FF2B5EF4-FFF2-40B4-BE49-F238E27FC236}">
                <a16:creationId xmlns:a16="http://schemas.microsoft.com/office/drawing/2014/main" id="{E6BE3DF9-1E10-D882-B57F-3CFB832D1393}"/>
              </a:ext>
            </a:extLst>
          </p:cNvPr>
          <p:cNvPicPr>
            <a:picLocks noGrp="1" noChangeAspect="1"/>
          </p:cNvPicPr>
          <p:nvPr>
            <p:ph type="pic" idx="1"/>
          </p:nvPr>
        </p:nvPicPr>
        <p:blipFill>
          <a:blip r:embed="rId2"/>
          <a:srcRect l="9254" r="9254"/>
          <a:stretch>
            <a:fillRect/>
          </a:stretch>
        </p:blipFill>
        <p:spPr>
          <a:prstGeom prst="rect">
            <a:avLst/>
          </a:prstGeom>
        </p:spPr>
      </p:pic>
    </p:spTree>
    <p:extLst>
      <p:ext uri="{BB962C8B-B14F-4D97-AF65-F5344CB8AC3E}">
        <p14:creationId xmlns:p14="http://schemas.microsoft.com/office/powerpoint/2010/main" val="2831456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6580E-0ED1-81FC-E37A-BB95F1AE3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6C2E9-07BE-B759-A109-07494969B623}"/>
              </a:ext>
            </a:extLst>
          </p:cNvPr>
          <p:cNvSpPr>
            <a:spLocks noGrp="1"/>
          </p:cNvSpPr>
          <p:nvPr>
            <p:ph type="title"/>
          </p:nvPr>
        </p:nvSpPr>
        <p:spPr>
          <a:xfrm>
            <a:off x="868680" y="1161288"/>
            <a:ext cx="3099816" cy="528719"/>
          </a:xfrm>
        </p:spPr>
        <p:txBody>
          <a:bodyPr>
            <a:normAutofit/>
          </a:bodyPr>
          <a:lstStyle/>
          <a:p>
            <a:r>
              <a:rPr lang="en-US" sz="2400" dirty="0">
                <a:ea typeface="Calibri" panose="020F0502020204030204" pitchFamily="34" charset="0"/>
                <a:cs typeface="Calibri" panose="020F0502020204030204" pitchFamily="34" charset="0"/>
              </a:rPr>
              <a:t>Add product to Cart:</a:t>
            </a:r>
            <a:endParaRPr lang="en-IN" sz="2400" dirty="0"/>
          </a:p>
        </p:txBody>
      </p:sp>
      <p:sp>
        <p:nvSpPr>
          <p:cNvPr id="4" name="Text Placeholder 3">
            <a:extLst>
              <a:ext uri="{FF2B5EF4-FFF2-40B4-BE49-F238E27FC236}">
                <a16:creationId xmlns:a16="http://schemas.microsoft.com/office/drawing/2014/main" id="{E655FB5F-2620-04B5-665B-D209687C6B89}"/>
              </a:ext>
            </a:extLst>
          </p:cNvPr>
          <p:cNvSpPr>
            <a:spLocks noGrp="1"/>
          </p:cNvSpPr>
          <p:nvPr>
            <p:ph type="body" sz="half" idx="2"/>
          </p:nvPr>
        </p:nvSpPr>
        <p:spPr>
          <a:xfrm>
            <a:off x="803365" y="1690007"/>
            <a:ext cx="3621677" cy="4006705"/>
          </a:xfrm>
        </p:spPr>
        <p:txBody>
          <a:bodyPr>
            <a:noAutofit/>
          </a:bodyPr>
          <a:lstStyle/>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Confirm </a:t>
            </a:r>
            <a:r>
              <a:rPr lang="en-US" dirty="0" err="1">
                <a:latin typeface="+mj-lt"/>
                <a:ea typeface="Calibri" panose="020F0502020204030204" pitchFamily="34" charset="0"/>
                <a:cs typeface="Calibri" panose="020F0502020204030204" pitchFamily="34" charset="0"/>
              </a:rPr>
              <a:t>AddToCart</a:t>
            </a:r>
            <a:r>
              <a:rPr lang="en-US" dirty="0">
                <a:latin typeface="+mj-lt"/>
                <a:ea typeface="Calibri" panose="020F0502020204030204" pitchFamily="34" charset="0"/>
                <a:cs typeface="Calibri" panose="020F0502020204030204" pitchFamily="34" charset="0"/>
              </a:rPr>
              <a:t> button is clickable or not.</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Confirm whether all products have </a:t>
            </a:r>
            <a:r>
              <a:rPr lang="en-US" dirty="0" err="1">
                <a:latin typeface="+mj-lt"/>
                <a:ea typeface="Calibri" panose="020F0502020204030204" pitchFamily="34" charset="0"/>
                <a:cs typeface="Calibri" panose="020F0502020204030204" pitchFamily="34" charset="0"/>
              </a:rPr>
              <a:t>AddToCart</a:t>
            </a:r>
            <a:r>
              <a:rPr lang="en-US" dirty="0">
                <a:latin typeface="+mj-lt"/>
                <a:ea typeface="Calibri" panose="020F0502020204030204" pitchFamily="34" charset="0"/>
                <a:cs typeface="Calibri" panose="020F0502020204030204" pitchFamily="34" charset="0"/>
              </a:rPr>
              <a:t> button or not.</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 Add the third product from toys menu into the cart. </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Check the checkbox is enabled for removing the product from cart</a:t>
            </a:r>
            <a:endParaRPr lang="en-IN" dirty="0">
              <a:latin typeface="+mj-lt"/>
              <a:ea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A549C3D4-C395-60F8-41B5-2EC0657735AD}"/>
              </a:ext>
            </a:extLst>
          </p:cNvPr>
          <p:cNvSpPr>
            <a:spLocks noGrp="1"/>
          </p:cNvSpPr>
          <p:nvPr>
            <p:ph type="dt" sz="half" idx="10"/>
          </p:nvPr>
        </p:nvSpPr>
        <p:spPr/>
        <p:txBody>
          <a:bodyPr/>
          <a:lstStyle/>
          <a:p>
            <a:r>
              <a:rPr lang="en-US"/>
              <a:t>9/4/20XX</a:t>
            </a:r>
            <a:endParaRPr lang="en-US" dirty="0"/>
          </a:p>
        </p:txBody>
      </p:sp>
      <p:sp>
        <p:nvSpPr>
          <p:cNvPr id="6" name="Footer Placeholder 5">
            <a:extLst>
              <a:ext uri="{FF2B5EF4-FFF2-40B4-BE49-F238E27FC236}">
                <a16:creationId xmlns:a16="http://schemas.microsoft.com/office/drawing/2014/main" id="{C6E62032-1D13-C608-2350-BCBBCBB8D3DA}"/>
              </a:ext>
            </a:extLst>
          </p:cNvPr>
          <p:cNvSpPr>
            <a:spLocks noGrp="1"/>
          </p:cNvSpPr>
          <p:nvPr>
            <p:ph type="ftr" sz="quarter" idx="11"/>
          </p:nvPr>
        </p:nvSpPr>
        <p:spPr/>
        <p:txBody>
          <a:bodyPr/>
          <a:lstStyle/>
          <a:p>
            <a:r>
              <a:rPr lang="en-US" dirty="0"/>
              <a:t>First Cry</a:t>
            </a:r>
          </a:p>
        </p:txBody>
      </p:sp>
      <p:sp>
        <p:nvSpPr>
          <p:cNvPr id="7" name="Slide Number Placeholder 6">
            <a:extLst>
              <a:ext uri="{FF2B5EF4-FFF2-40B4-BE49-F238E27FC236}">
                <a16:creationId xmlns:a16="http://schemas.microsoft.com/office/drawing/2014/main" id="{994604AC-1062-CCCB-0E0E-760CC9F1CAA8}"/>
              </a:ext>
            </a:extLst>
          </p:cNvPr>
          <p:cNvSpPr>
            <a:spLocks noGrp="1"/>
          </p:cNvSpPr>
          <p:nvPr>
            <p:ph type="sldNum" sz="quarter" idx="12"/>
          </p:nvPr>
        </p:nvSpPr>
        <p:spPr/>
        <p:txBody>
          <a:bodyPr/>
          <a:lstStyle/>
          <a:p>
            <a:fld id="{A65A5C87-DF58-40C8-B092-1DE63DB4547E}" type="slidenum">
              <a:rPr lang="en-US" smtClean="0"/>
              <a:t>37</a:t>
            </a:fld>
            <a:endParaRPr lang="en-US" dirty="0"/>
          </a:p>
        </p:txBody>
      </p:sp>
      <p:pic>
        <p:nvPicPr>
          <p:cNvPr id="9" name="Picture Placeholder 8">
            <a:extLst>
              <a:ext uri="{FF2B5EF4-FFF2-40B4-BE49-F238E27FC236}">
                <a16:creationId xmlns:a16="http://schemas.microsoft.com/office/drawing/2014/main" id="{DB5AB36E-4ADC-4AA3-AA62-94ECCF256325}"/>
              </a:ext>
            </a:extLst>
          </p:cNvPr>
          <p:cNvPicPr>
            <a:picLocks noGrp="1" noChangeAspect="1"/>
          </p:cNvPicPr>
          <p:nvPr>
            <p:ph type="pic" idx="1"/>
          </p:nvPr>
        </p:nvPicPr>
        <p:blipFill>
          <a:blip r:embed="rId2"/>
          <a:srcRect l="9254" r="9254"/>
          <a:stretch>
            <a:fillRect/>
          </a:stretch>
        </p:blipFill>
        <p:spPr>
          <a:prstGeom prst="rect">
            <a:avLst/>
          </a:prstGeom>
        </p:spPr>
      </p:pic>
    </p:spTree>
    <p:extLst>
      <p:ext uri="{BB962C8B-B14F-4D97-AF65-F5344CB8AC3E}">
        <p14:creationId xmlns:p14="http://schemas.microsoft.com/office/powerpoint/2010/main" val="3797985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D8612-CFBA-C039-0EF2-4DF0D6CB11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52FC2-4C4D-EE79-3E42-7EF76FE69EB8}"/>
              </a:ext>
            </a:extLst>
          </p:cNvPr>
          <p:cNvSpPr>
            <a:spLocks noGrp="1"/>
          </p:cNvSpPr>
          <p:nvPr>
            <p:ph type="title"/>
          </p:nvPr>
        </p:nvSpPr>
        <p:spPr>
          <a:xfrm>
            <a:off x="868680" y="1161288"/>
            <a:ext cx="3099816" cy="528719"/>
          </a:xfrm>
        </p:spPr>
        <p:txBody>
          <a:bodyPr>
            <a:normAutofit/>
          </a:bodyPr>
          <a:lstStyle/>
          <a:p>
            <a:r>
              <a:rPr lang="en-US" sz="2400">
                <a:ea typeface="Calibri" panose="020F0502020204030204" pitchFamily="34" charset="0"/>
                <a:cs typeface="Calibri" panose="020F0502020204030204" pitchFamily="34" charset="0"/>
              </a:rPr>
              <a:t>Cart:</a:t>
            </a:r>
            <a:endParaRPr lang="en-IN" sz="2400" dirty="0"/>
          </a:p>
        </p:txBody>
      </p:sp>
      <p:sp>
        <p:nvSpPr>
          <p:cNvPr id="4" name="Text Placeholder 3">
            <a:extLst>
              <a:ext uri="{FF2B5EF4-FFF2-40B4-BE49-F238E27FC236}">
                <a16:creationId xmlns:a16="http://schemas.microsoft.com/office/drawing/2014/main" id="{4170BC77-21E6-8574-9FB4-4939175430CE}"/>
              </a:ext>
            </a:extLst>
          </p:cNvPr>
          <p:cNvSpPr>
            <a:spLocks noGrp="1"/>
          </p:cNvSpPr>
          <p:nvPr>
            <p:ph type="body" sz="half" idx="2"/>
          </p:nvPr>
        </p:nvSpPr>
        <p:spPr>
          <a:xfrm>
            <a:off x="803365" y="1690007"/>
            <a:ext cx="3621677" cy="4006705"/>
          </a:xfrm>
        </p:spPr>
        <p:txBody>
          <a:bodyPr>
            <a:noAutofit/>
          </a:bodyPr>
          <a:lstStyle/>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Verify that when user clicks on add to cart, the product should be added to cart.  </a:t>
            </a: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Verify that user should be able to continue shopping after adding items to cart.                             </a:t>
            </a: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Verify that item quantity should be increased if user adds same item in cart again. </a:t>
            </a: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Verify that total sum of products should be displayed to user. </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AF13FB50-18A4-3FC1-1CE2-6E301E409981}"/>
              </a:ext>
            </a:extLst>
          </p:cNvPr>
          <p:cNvSpPr>
            <a:spLocks noGrp="1"/>
          </p:cNvSpPr>
          <p:nvPr>
            <p:ph type="dt" sz="half" idx="10"/>
          </p:nvPr>
        </p:nvSpPr>
        <p:spPr/>
        <p:txBody>
          <a:bodyPr/>
          <a:lstStyle/>
          <a:p>
            <a:r>
              <a:rPr lang="en-US"/>
              <a:t>9/4/20XX</a:t>
            </a:r>
            <a:endParaRPr lang="en-US" dirty="0"/>
          </a:p>
        </p:txBody>
      </p:sp>
      <p:sp>
        <p:nvSpPr>
          <p:cNvPr id="6" name="Footer Placeholder 5">
            <a:extLst>
              <a:ext uri="{FF2B5EF4-FFF2-40B4-BE49-F238E27FC236}">
                <a16:creationId xmlns:a16="http://schemas.microsoft.com/office/drawing/2014/main" id="{C5F1CC86-C0D8-A69A-9A44-22BE2F1EE57C}"/>
              </a:ext>
            </a:extLst>
          </p:cNvPr>
          <p:cNvSpPr>
            <a:spLocks noGrp="1"/>
          </p:cNvSpPr>
          <p:nvPr>
            <p:ph type="ftr" sz="quarter" idx="11"/>
          </p:nvPr>
        </p:nvSpPr>
        <p:spPr/>
        <p:txBody>
          <a:bodyPr/>
          <a:lstStyle/>
          <a:p>
            <a:r>
              <a:rPr lang="en-US" dirty="0"/>
              <a:t>First Cry</a:t>
            </a:r>
          </a:p>
        </p:txBody>
      </p:sp>
      <p:sp>
        <p:nvSpPr>
          <p:cNvPr id="7" name="Slide Number Placeholder 6">
            <a:extLst>
              <a:ext uri="{FF2B5EF4-FFF2-40B4-BE49-F238E27FC236}">
                <a16:creationId xmlns:a16="http://schemas.microsoft.com/office/drawing/2014/main" id="{A67B3925-F9F8-9610-32B4-A0FCE583C334}"/>
              </a:ext>
            </a:extLst>
          </p:cNvPr>
          <p:cNvSpPr>
            <a:spLocks noGrp="1"/>
          </p:cNvSpPr>
          <p:nvPr>
            <p:ph type="sldNum" sz="quarter" idx="12"/>
          </p:nvPr>
        </p:nvSpPr>
        <p:spPr/>
        <p:txBody>
          <a:bodyPr/>
          <a:lstStyle/>
          <a:p>
            <a:fld id="{A65A5C87-DF58-40C8-B092-1DE63DB4547E}" type="slidenum">
              <a:rPr lang="en-US" smtClean="0"/>
              <a:t>38</a:t>
            </a:fld>
            <a:endParaRPr lang="en-US" dirty="0"/>
          </a:p>
        </p:txBody>
      </p:sp>
      <p:pic>
        <p:nvPicPr>
          <p:cNvPr id="10" name="Picture Placeholder 9">
            <a:extLst>
              <a:ext uri="{FF2B5EF4-FFF2-40B4-BE49-F238E27FC236}">
                <a16:creationId xmlns:a16="http://schemas.microsoft.com/office/drawing/2014/main" id="{B0F71DEF-34E9-42E4-B20F-EE3665D58B99}"/>
              </a:ext>
            </a:extLst>
          </p:cNvPr>
          <p:cNvPicPr>
            <a:picLocks noGrp="1" noChangeAspect="1"/>
          </p:cNvPicPr>
          <p:nvPr>
            <p:ph type="pic" idx="1"/>
          </p:nvPr>
        </p:nvPicPr>
        <p:blipFill>
          <a:blip r:embed="rId2"/>
          <a:srcRect l="9254" r="9254"/>
          <a:stretch>
            <a:fillRect/>
          </a:stretch>
        </p:blipFill>
        <p:spPr>
          <a:prstGeom prst="rect">
            <a:avLst/>
          </a:prstGeom>
        </p:spPr>
      </p:pic>
    </p:spTree>
    <p:extLst>
      <p:ext uri="{BB962C8B-B14F-4D97-AF65-F5344CB8AC3E}">
        <p14:creationId xmlns:p14="http://schemas.microsoft.com/office/powerpoint/2010/main" val="1561741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0F53F-A85F-B47B-99D1-1ECC438FC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BAB20-D10A-FC99-87B3-0459408E1E97}"/>
              </a:ext>
            </a:extLst>
          </p:cNvPr>
          <p:cNvSpPr>
            <a:spLocks noGrp="1"/>
          </p:cNvSpPr>
          <p:nvPr>
            <p:ph type="title"/>
          </p:nvPr>
        </p:nvSpPr>
        <p:spPr>
          <a:xfrm>
            <a:off x="868680" y="1161288"/>
            <a:ext cx="3099816" cy="528719"/>
          </a:xfrm>
        </p:spPr>
        <p:txBody>
          <a:bodyPr>
            <a:normAutofit/>
          </a:bodyPr>
          <a:lstStyle/>
          <a:p>
            <a:r>
              <a:rPr lang="en-US" sz="2400" dirty="0">
                <a:ea typeface="Calibri" panose="020F0502020204030204" pitchFamily="34" charset="0"/>
                <a:cs typeface="Calibri" panose="020F0502020204030204" pitchFamily="34" charset="0"/>
              </a:rPr>
              <a:t>Store Locator:</a:t>
            </a:r>
            <a:endParaRPr lang="en-IN" sz="2400" dirty="0"/>
          </a:p>
        </p:txBody>
      </p:sp>
      <p:sp>
        <p:nvSpPr>
          <p:cNvPr id="4" name="Text Placeholder 3">
            <a:extLst>
              <a:ext uri="{FF2B5EF4-FFF2-40B4-BE49-F238E27FC236}">
                <a16:creationId xmlns:a16="http://schemas.microsoft.com/office/drawing/2014/main" id="{7C2C37CC-1D40-53F2-2D7E-F0AE832FC330}"/>
              </a:ext>
            </a:extLst>
          </p:cNvPr>
          <p:cNvSpPr>
            <a:spLocks noGrp="1"/>
          </p:cNvSpPr>
          <p:nvPr>
            <p:ph type="body" sz="half" idx="2"/>
          </p:nvPr>
        </p:nvSpPr>
        <p:spPr>
          <a:xfrm>
            <a:off x="803365" y="1690007"/>
            <a:ext cx="3621677" cy="4006705"/>
          </a:xfrm>
        </p:spPr>
        <p:txBody>
          <a:bodyPr>
            <a:noAutofit/>
          </a:bodyPr>
          <a:lstStyle/>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 </a:t>
            </a:r>
            <a:r>
              <a:rPr lang="en-US" dirty="0">
                <a:latin typeface="+mj-lt"/>
                <a:ea typeface="Calibri" panose="020F0502020204030204" pitchFamily="34" charset="0"/>
                <a:cs typeface="Calibri" panose="020F0502020204030204" pitchFamily="34" charset="0"/>
              </a:rPr>
              <a:t>Clicking on Stores &amp; Pre Schools.</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 Clicking on Find Stores Option from Dropdown.</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Selecting Fields from Dropdown.</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Viewing Store Details with Blank Selections. </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Viewing Store Details with Missing Fields.</a:t>
            </a:r>
            <a:endParaRPr lang="en-IN" dirty="0">
              <a:latin typeface="+mj-lt"/>
              <a:ea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FE7F4617-A185-6028-4F07-B50076E6A7BE}"/>
              </a:ext>
            </a:extLst>
          </p:cNvPr>
          <p:cNvSpPr>
            <a:spLocks noGrp="1"/>
          </p:cNvSpPr>
          <p:nvPr>
            <p:ph type="dt" sz="half" idx="10"/>
          </p:nvPr>
        </p:nvSpPr>
        <p:spPr/>
        <p:txBody>
          <a:bodyPr/>
          <a:lstStyle/>
          <a:p>
            <a:r>
              <a:rPr lang="en-US"/>
              <a:t>9/4/20XX</a:t>
            </a:r>
            <a:endParaRPr lang="en-US" dirty="0"/>
          </a:p>
        </p:txBody>
      </p:sp>
      <p:sp>
        <p:nvSpPr>
          <p:cNvPr id="6" name="Footer Placeholder 5">
            <a:extLst>
              <a:ext uri="{FF2B5EF4-FFF2-40B4-BE49-F238E27FC236}">
                <a16:creationId xmlns:a16="http://schemas.microsoft.com/office/drawing/2014/main" id="{EE0AC999-A4BC-E97E-E27D-5B6DAE3BF4D4}"/>
              </a:ext>
            </a:extLst>
          </p:cNvPr>
          <p:cNvSpPr>
            <a:spLocks noGrp="1"/>
          </p:cNvSpPr>
          <p:nvPr>
            <p:ph type="ftr" sz="quarter" idx="11"/>
          </p:nvPr>
        </p:nvSpPr>
        <p:spPr/>
        <p:txBody>
          <a:bodyPr/>
          <a:lstStyle/>
          <a:p>
            <a:r>
              <a:rPr lang="en-US" dirty="0"/>
              <a:t>First Cry</a:t>
            </a:r>
          </a:p>
        </p:txBody>
      </p:sp>
      <p:sp>
        <p:nvSpPr>
          <p:cNvPr id="7" name="Slide Number Placeholder 6">
            <a:extLst>
              <a:ext uri="{FF2B5EF4-FFF2-40B4-BE49-F238E27FC236}">
                <a16:creationId xmlns:a16="http://schemas.microsoft.com/office/drawing/2014/main" id="{B9F95A30-1A2E-057F-8216-33041D9BC9CF}"/>
              </a:ext>
            </a:extLst>
          </p:cNvPr>
          <p:cNvSpPr>
            <a:spLocks noGrp="1"/>
          </p:cNvSpPr>
          <p:nvPr>
            <p:ph type="sldNum" sz="quarter" idx="12"/>
          </p:nvPr>
        </p:nvSpPr>
        <p:spPr/>
        <p:txBody>
          <a:bodyPr/>
          <a:lstStyle/>
          <a:p>
            <a:fld id="{A65A5C87-DF58-40C8-B092-1DE63DB4547E}" type="slidenum">
              <a:rPr lang="en-US" smtClean="0"/>
              <a:t>39</a:t>
            </a:fld>
            <a:endParaRPr lang="en-US" dirty="0"/>
          </a:p>
        </p:txBody>
      </p:sp>
      <p:sp>
        <p:nvSpPr>
          <p:cNvPr id="8" name="Picture Placeholder 7">
            <a:extLst>
              <a:ext uri="{FF2B5EF4-FFF2-40B4-BE49-F238E27FC236}">
                <a16:creationId xmlns:a16="http://schemas.microsoft.com/office/drawing/2014/main" id="{13E2986A-8C38-C23B-44F9-7295F7A5BF61}"/>
              </a:ext>
            </a:extLst>
          </p:cNvPr>
          <p:cNvSpPr>
            <a:spLocks noGrp="1"/>
          </p:cNvSpPr>
          <p:nvPr>
            <p:ph type="pic" idx="1"/>
          </p:nvPr>
        </p:nvSpPr>
        <p:spPr/>
      </p:sp>
      <p:pic>
        <p:nvPicPr>
          <p:cNvPr id="9" name="Picture 8">
            <a:extLst>
              <a:ext uri="{FF2B5EF4-FFF2-40B4-BE49-F238E27FC236}">
                <a16:creationId xmlns:a16="http://schemas.microsoft.com/office/drawing/2014/main" id="{7E94D459-E70E-86EF-A40F-454C3A402674}"/>
              </a:ext>
            </a:extLst>
          </p:cNvPr>
          <p:cNvPicPr>
            <a:picLocks noChangeAspect="1"/>
          </p:cNvPicPr>
          <p:nvPr/>
        </p:nvPicPr>
        <p:blipFill>
          <a:blip r:embed="rId2"/>
          <a:stretch>
            <a:fillRect/>
          </a:stretch>
        </p:blipFill>
        <p:spPr>
          <a:xfrm>
            <a:off x="4965192" y="1161288"/>
            <a:ext cx="6729984" cy="4645152"/>
          </a:xfrm>
          <a:prstGeom prst="rect">
            <a:avLst/>
          </a:prstGeom>
        </p:spPr>
      </p:pic>
    </p:spTree>
    <p:extLst>
      <p:ext uri="{BB962C8B-B14F-4D97-AF65-F5344CB8AC3E}">
        <p14:creationId xmlns:p14="http://schemas.microsoft.com/office/powerpoint/2010/main" val="225152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a:xfrm>
            <a:off x="612648" y="3159905"/>
            <a:ext cx="6272784" cy="2825496"/>
          </a:xfrm>
        </p:spPr>
        <p:txBody>
          <a:bodyPr>
            <a:noAutofit/>
          </a:bodyPr>
          <a:lstStyle/>
          <a:p>
            <a:pPr algn="just"/>
            <a:r>
              <a:rPr lang="en-US" b="0" i="0" dirty="0">
                <a:solidFill>
                  <a:srgbClr val="0D0D0D"/>
                </a:solidFill>
                <a:effectLst/>
                <a:latin typeface="+mj-lt"/>
                <a:ea typeface="Calibri" panose="020F0502020204030204" pitchFamily="34" charset="0"/>
                <a:cs typeface="Calibri" panose="020F0502020204030204" pitchFamily="34" charset="0"/>
              </a:rPr>
              <a:t>FirstCry is an e-commerce platform and mobile application that specializes in providing products for babies, toddlers, and mothers. It offers a wide range of products including baby clothing, diapers, toys, feeding accessories, maternity wear, nursery furniture, and more. The app provides a convenient shopping experience for parents, allowing them to browse and purchase essential items for their children from the comfort of their homes, also provides features like product reviews, </a:t>
            </a:r>
            <a:r>
              <a:rPr lang="en-US" dirty="0">
                <a:solidFill>
                  <a:srgbClr val="0D0D0D"/>
                </a:solidFill>
                <a:latin typeface="+mj-lt"/>
                <a:ea typeface="Calibri" panose="020F0502020204030204" pitchFamily="34" charset="0"/>
                <a:cs typeface="Calibri" panose="020F0502020204030204" pitchFamily="34" charset="0"/>
              </a:rPr>
              <a:t>short</a:t>
            </a:r>
            <a:r>
              <a:rPr lang="en-US" b="0" i="0" dirty="0">
                <a:solidFill>
                  <a:srgbClr val="0D0D0D"/>
                </a:solidFill>
                <a:effectLst/>
                <a:latin typeface="+mj-lt"/>
                <a:ea typeface="Calibri" panose="020F0502020204030204" pitchFamily="34" charset="0"/>
                <a:cs typeface="Calibri" panose="020F0502020204030204" pitchFamily="34" charset="0"/>
              </a:rPr>
              <a:t>list, and personalized recommendations to enhance the shopping experience</a:t>
            </a:r>
            <a:r>
              <a:rPr lang="en-US" sz="1700" b="0" i="0" dirty="0">
                <a:solidFill>
                  <a:srgbClr val="0D0D0D"/>
                </a:solidFill>
                <a:effectLst/>
                <a:latin typeface="+mj-lt"/>
                <a:ea typeface="Calibri" panose="020F0502020204030204" pitchFamily="34" charset="0"/>
                <a:cs typeface="Calibri" panose="020F0502020204030204" pitchFamily="34" charset="0"/>
              </a:rPr>
              <a:t>. </a:t>
            </a:r>
            <a:endParaRPr lang="en-US" sz="1700" dirty="0">
              <a:latin typeface="+mj-lt"/>
              <a:ea typeface="Calibri" panose="020F0502020204030204" pitchFamily="34" charset="0"/>
              <a:cs typeface="Calibri" panose="020F0502020204030204" pitchFamily="34" charset="0"/>
            </a:endParaRPr>
          </a:p>
        </p:txBody>
      </p:sp>
      <p:pic>
        <p:nvPicPr>
          <p:cNvPr id="27" name="Picture Placeholder 26" descr="post it notes">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2"/>
          <a:srcRect t="168" b="168"/>
          <a:stretch/>
        </p:blipFill>
        <p:spPr/>
      </p:pic>
      <p:pic>
        <p:nvPicPr>
          <p:cNvPr id="18" name="Picture Placeholder 17" descr="Woman pointing to something while three others look on">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rotWithShape="1">
          <a:blip r:embed="rId3"/>
          <a:srcRect l="2" r="2"/>
          <a:stretch/>
        </p:blipFill>
        <p:spPr/>
      </p:pic>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4</a:t>
            </a:fld>
            <a:endParaRPr lang="en-US" dirty="0"/>
          </a:p>
        </p:txBody>
      </p:sp>
    </p:spTree>
    <p:extLst>
      <p:ext uri="{BB962C8B-B14F-4D97-AF65-F5344CB8AC3E}">
        <p14:creationId xmlns:p14="http://schemas.microsoft.com/office/powerpoint/2010/main" val="1471384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EA0EF-9669-2471-EDED-E295A87DF9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C7CB2-7FBE-F5F9-F314-36CBFBD636AD}"/>
              </a:ext>
            </a:extLst>
          </p:cNvPr>
          <p:cNvSpPr>
            <a:spLocks noGrp="1"/>
          </p:cNvSpPr>
          <p:nvPr>
            <p:ph type="title"/>
          </p:nvPr>
        </p:nvSpPr>
        <p:spPr>
          <a:xfrm>
            <a:off x="868680" y="1161288"/>
            <a:ext cx="3099816" cy="528719"/>
          </a:xfrm>
        </p:spPr>
        <p:txBody>
          <a:bodyPr>
            <a:normAutofit/>
          </a:bodyPr>
          <a:lstStyle/>
          <a:p>
            <a:r>
              <a:rPr lang="en-US" sz="2400" dirty="0">
                <a:ea typeface="Calibri" panose="020F0502020204030204" pitchFamily="34" charset="0"/>
                <a:cs typeface="Calibri" panose="020F0502020204030204" pitchFamily="34" charset="0"/>
              </a:rPr>
              <a:t>Preschool Locator:</a:t>
            </a:r>
            <a:endParaRPr lang="en-IN" sz="2400" dirty="0"/>
          </a:p>
        </p:txBody>
      </p:sp>
      <p:sp>
        <p:nvSpPr>
          <p:cNvPr id="4" name="Text Placeholder 3">
            <a:extLst>
              <a:ext uri="{FF2B5EF4-FFF2-40B4-BE49-F238E27FC236}">
                <a16:creationId xmlns:a16="http://schemas.microsoft.com/office/drawing/2014/main" id="{AD35E62C-7472-432D-EA09-CED25D41ABF1}"/>
              </a:ext>
            </a:extLst>
          </p:cNvPr>
          <p:cNvSpPr>
            <a:spLocks noGrp="1"/>
          </p:cNvSpPr>
          <p:nvPr>
            <p:ph type="body" sz="half" idx="2"/>
          </p:nvPr>
        </p:nvSpPr>
        <p:spPr>
          <a:xfrm>
            <a:off x="767854" y="1565719"/>
            <a:ext cx="3621677" cy="4006705"/>
          </a:xfrm>
        </p:spPr>
        <p:txBody>
          <a:bodyPr>
            <a:noAutofit/>
          </a:bodyPr>
          <a:lstStyle/>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 User can click on Stores &amp; Preschools for Launch and accessibility test.</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 User can click on find Preschools option from the Dropdown.</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 Enter a valid location in the search bar with valid details.</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Finding Preschools without Pin code .</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Finding Preschools with invalid details.</a:t>
            </a:r>
            <a:endParaRPr lang="en-IN" dirty="0">
              <a:latin typeface="+mj-lt"/>
              <a:ea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0B360B5F-1E97-A8C9-5F6D-BBF016136FE5}"/>
              </a:ext>
            </a:extLst>
          </p:cNvPr>
          <p:cNvSpPr>
            <a:spLocks noGrp="1"/>
          </p:cNvSpPr>
          <p:nvPr>
            <p:ph type="dt" sz="half" idx="10"/>
          </p:nvPr>
        </p:nvSpPr>
        <p:spPr/>
        <p:txBody>
          <a:bodyPr/>
          <a:lstStyle/>
          <a:p>
            <a:r>
              <a:rPr lang="en-US"/>
              <a:t>9/4/20XX</a:t>
            </a:r>
            <a:endParaRPr lang="en-US" dirty="0"/>
          </a:p>
        </p:txBody>
      </p:sp>
      <p:sp>
        <p:nvSpPr>
          <p:cNvPr id="6" name="Footer Placeholder 5">
            <a:extLst>
              <a:ext uri="{FF2B5EF4-FFF2-40B4-BE49-F238E27FC236}">
                <a16:creationId xmlns:a16="http://schemas.microsoft.com/office/drawing/2014/main" id="{8643A482-BF76-0D0B-4DAC-A1D5C618C19E}"/>
              </a:ext>
            </a:extLst>
          </p:cNvPr>
          <p:cNvSpPr>
            <a:spLocks noGrp="1"/>
          </p:cNvSpPr>
          <p:nvPr>
            <p:ph type="ftr" sz="quarter" idx="11"/>
          </p:nvPr>
        </p:nvSpPr>
        <p:spPr/>
        <p:txBody>
          <a:bodyPr/>
          <a:lstStyle/>
          <a:p>
            <a:r>
              <a:rPr lang="en-US" dirty="0"/>
              <a:t>First Cry</a:t>
            </a:r>
          </a:p>
        </p:txBody>
      </p:sp>
      <p:sp>
        <p:nvSpPr>
          <p:cNvPr id="7" name="Slide Number Placeholder 6">
            <a:extLst>
              <a:ext uri="{FF2B5EF4-FFF2-40B4-BE49-F238E27FC236}">
                <a16:creationId xmlns:a16="http://schemas.microsoft.com/office/drawing/2014/main" id="{C8DA3FE5-6D88-222D-8F79-512D958E86DE}"/>
              </a:ext>
            </a:extLst>
          </p:cNvPr>
          <p:cNvSpPr>
            <a:spLocks noGrp="1"/>
          </p:cNvSpPr>
          <p:nvPr>
            <p:ph type="sldNum" sz="quarter" idx="12"/>
          </p:nvPr>
        </p:nvSpPr>
        <p:spPr/>
        <p:txBody>
          <a:bodyPr/>
          <a:lstStyle/>
          <a:p>
            <a:fld id="{A65A5C87-DF58-40C8-B092-1DE63DB4547E}" type="slidenum">
              <a:rPr lang="en-US" smtClean="0"/>
              <a:t>40</a:t>
            </a:fld>
            <a:endParaRPr lang="en-US" dirty="0"/>
          </a:p>
        </p:txBody>
      </p:sp>
      <p:pic>
        <p:nvPicPr>
          <p:cNvPr id="3" name="Picture Placeholder 2">
            <a:extLst>
              <a:ext uri="{FF2B5EF4-FFF2-40B4-BE49-F238E27FC236}">
                <a16:creationId xmlns:a16="http://schemas.microsoft.com/office/drawing/2014/main" id="{71881B66-9CF3-C9F6-BA6E-BD04BC6E0006}"/>
              </a:ext>
            </a:extLst>
          </p:cNvPr>
          <p:cNvPicPr>
            <a:picLocks noGrp="1" noChangeAspect="1"/>
          </p:cNvPicPr>
          <p:nvPr>
            <p:ph type="pic" idx="1"/>
          </p:nvPr>
        </p:nvPicPr>
        <p:blipFill>
          <a:blip r:embed="rId2"/>
          <a:srcRect l="9254" r="9254"/>
          <a:stretch>
            <a:fillRect/>
          </a:stretch>
        </p:blipFill>
        <p:spPr>
          <a:prstGeom prst="rect">
            <a:avLst/>
          </a:prstGeom>
        </p:spPr>
      </p:pic>
    </p:spTree>
    <p:extLst>
      <p:ext uri="{BB962C8B-B14F-4D97-AF65-F5344CB8AC3E}">
        <p14:creationId xmlns:p14="http://schemas.microsoft.com/office/powerpoint/2010/main" val="2168054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AD92F-0C54-BB73-F3D9-1A645E6EA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82AF4-6B3B-51E1-9491-122DC1795C1E}"/>
              </a:ext>
            </a:extLst>
          </p:cNvPr>
          <p:cNvSpPr>
            <a:spLocks noGrp="1"/>
          </p:cNvSpPr>
          <p:nvPr>
            <p:ph type="title"/>
          </p:nvPr>
        </p:nvSpPr>
        <p:spPr>
          <a:xfrm>
            <a:off x="868680" y="1161288"/>
            <a:ext cx="3099816" cy="528719"/>
          </a:xfrm>
        </p:spPr>
        <p:txBody>
          <a:bodyPr>
            <a:normAutofit/>
          </a:bodyPr>
          <a:lstStyle/>
          <a:p>
            <a:r>
              <a:rPr lang="en-US" sz="2400" dirty="0">
                <a:ea typeface="Calibri" panose="020F0502020204030204" pitchFamily="34" charset="0"/>
                <a:cs typeface="Calibri" panose="020F0502020204030204" pitchFamily="34" charset="0"/>
              </a:rPr>
              <a:t>Shortlist:</a:t>
            </a:r>
            <a:endParaRPr lang="en-IN" sz="2400" dirty="0"/>
          </a:p>
        </p:txBody>
      </p:sp>
      <p:sp>
        <p:nvSpPr>
          <p:cNvPr id="4" name="Text Placeholder 3">
            <a:extLst>
              <a:ext uri="{FF2B5EF4-FFF2-40B4-BE49-F238E27FC236}">
                <a16:creationId xmlns:a16="http://schemas.microsoft.com/office/drawing/2014/main" id="{0BDF27B8-332A-CC0A-94F3-6D63EBE70AAF}"/>
              </a:ext>
            </a:extLst>
          </p:cNvPr>
          <p:cNvSpPr>
            <a:spLocks noGrp="1"/>
          </p:cNvSpPr>
          <p:nvPr>
            <p:ph type="body" sz="half" idx="2"/>
          </p:nvPr>
        </p:nvSpPr>
        <p:spPr>
          <a:xfrm>
            <a:off x="803365" y="1690007"/>
            <a:ext cx="3621677" cy="4006705"/>
          </a:xfrm>
        </p:spPr>
        <p:txBody>
          <a:bodyPr>
            <a:noAutofit/>
          </a:bodyPr>
          <a:lstStyle/>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User wants to add product to shortlist.</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User wants to move product from shortlist to cart.</a:t>
            </a:r>
          </a:p>
          <a:p>
            <a:pPr marL="285750" indent="-285750">
              <a:buFont typeface="Wingdings" panose="05000000000000000000" pitchFamily="2" charset="2"/>
              <a:buChar char="Ø"/>
            </a:pPr>
            <a:r>
              <a:rPr lang="en-US" dirty="0">
                <a:latin typeface="+mj-lt"/>
                <a:ea typeface="Calibri" panose="020F0502020204030204" pitchFamily="34" charset="0"/>
                <a:cs typeface="Calibri" panose="020F0502020204030204" pitchFamily="34" charset="0"/>
              </a:rPr>
              <a:t>User wants to delete from shortlist.</a:t>
            </a:r>
            <a:endParaRPr lang="en-IN" dirty="0">
              <a:latin typeface="+mj-lt"/>
              <a:ea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B8F8556D-90E6-9773-D77E-F8B352F1A878}"/>
              </a:ext>
            </a:extLst>
          </p:cNvPr>
          <p:cNvSpPr>
            <a:spLocks noGrp="1"/>
          </p:cNvSpPr>
          <p:nvPr>
            <p:ph type="dt" sz="half" idx="10"/>
          </p:nvPr>
        </p:nvSpPr>
        <p:spPr/>
        <p:txBody>
          <a:bodyPr/>
          <a:lstStyle/>
          <a:p>
            <a:r>
              <a:rPr lang="en-US"/>
              <a:t>9/4/20XX</a:t>
            </a:r>
            <a:endParaRPr lang="en-US" dirty="0"/>
          </a:p>
        </p:txBody>
      </p:sp>
      <p:sp>
        <p:nvSpPr>
          <p:cNvPr id="6" name="Footer Placeholder 5">
            <a:extLst>
              <a:ext uri="{FF2B5EF4-FFF2-40B4-BE49-F238E27FC236}">
                <a16:creationId xmlns:a16="http://schemas.microsoft.com/office/drawing/2014/main" id="{8A73BEF2-4F9A-9719-E3B5-0FD5C7BD0D61}"/>
              </a:ext>
            </a:extLst>
          </p:cNvPr>
          <p:cNvSpPr>
            <a:spLocks noGrp="1"/>
          </p:cNvSpPr>
          <p:nvPr>
            <p:ph type="ftr" sz="quarter" idx="11"/>
          </p:nvPr>
        </p:nvSpPr>
        <p:spPr/>
        <p:txBody>
          <a:bodyPr/>
          <a:lstStyle/>
          <a:p>
            <a:r>
              <a:rPr lang="en-US" dirty="0"/>
              <a:t>First Cry</a:t>
            </a:r>
          </a:p>
        </p:txBody>
      </p:sp>
      <p:sp>
        <p:nvSpPr>
          <p:cNvPr id="7" name="Slide Number Placeholder 6">
            <a:extLst>
              <a:ext uri="{FF2B5EF4-FFF2-40B4-BE49-F238E27FC236}">
                <a16:creationId xmlns:a16="http://schemas.microsoft.com/office/drawing/2014/main" id="{A560CA37-BABD-53BD-0C51-9EE8DB8C1E54}"/>
              </a:ext>
            </a:extLst>
          </p:cNvPr>
          <p:cNvSpPr>
            <a:spLocks noGrp="1"/>
          </p:cNvSpPr>
          <p:nvPr>
            <p:ph type="sldNum" sz="quarter" idx="12"/>
          </p:nvPr>
        </p:nvSpPr>
        <p:spPr/>
        <p:txBody>
          <a:bodyPr/>
          <a:lstStyle/>
          <a:p>
            <a:fld id="{A65A5C87-DF58-40C8-B092-1DE63DB4547E}" type="slidenum">
              <a:rPr lang="en-US" smtClean="0"/>
              <a:t>41</a:t>
            </a:fld>
            <a:endParaRPr lang="en-US" dirty="0"/>
          </a:p>
        </p:txBody>
      </p:sp>
      <p:sp>
        <p:nvSpPr>
          <p:cNvPr id="9" name="Picture Placeholder 8">
            <a:extLst>
              <a:ext uri="{FF2B5EF4-FFF2-40B4-BE49-F238E27FC236}">
                <a16:creationId xmlns:a16="http://schemas.microsoft.com/office/drawing/2014/main" id="{2743E3A6-CBA0-8DFE-1CD2-8FDF2D11C67B}"/>
              </a:ext>
            </a:extLst>
          </p:cNvPr>
          <p:cNvSpPr>
            <a:spLocks noGrp="1"/>
          </p:cNvSpPr>
          <p:nvPr>
            <p:ph type="pic" idx="1"/>
          </p:nvPr>
        </p:nvSpPr>
        <p:spPr/>
      </p:sp>
      <p:pic>
        <p:nvPicPr>
          <p:cNvPr id="10" name="Picture 9">
            <a:extLst>
              <a:ext uri="{FF2B5EF4-FFF2-40B4-BE49-F238E27FC236}">
                <a16:creationId xmlns:a16="http://schemas.microsoft.com/office/drawing/2014/main" id="{E69E2C42-8BC4-7BD5-B05D-ABFAA58D547B}"/>
              </a:ext>
            </a:extLst>
          </p:cNvPr>
          <p:cNvPicPr>
            <a:picLocks noChangeAspect="1"/>
          </p:cNvPicPr>
          <p:nvPr/>
        </p:nvPicPr>
        <p:blipFill>
          <a:blip r:embed="rId2"/>
          <a:stretch>
            <a:fillRect/>
          </a:stretch>
        </p:blipFill>
        <p:spPr>
          <a:xfrm>
            <a:off x="4965192" y="1161288"/>
            <a:ext cx="6729984" cy="4645152"/>
          </a:xfrm>
          <a:prstGeom prst="rect">
            <a:avLst/>
          </a:prstGeom>
        </p:spPr>
      </p:pic>
    </p:spTree>
    <p:extLst>
      <p:ext uri="{BB962C8B-B14F-4D97-AF65-F5344CB8AC3E}">
        <p14:creationId xmlns:p14="http://schemas.microsoft.com/office/powerpoint/2010/main" val="1478846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F0BAE-0232-4F57-9C56-DA697030F8D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100" dirty="0"/>
              <a:t>             </a:t>
            </a:r>
            <a:r>
              <a:rPr lang="en-US" sz="4800" dirty="0">
                <a:latin typeface="Calibri" panose="020F0502020204030204" pitchFamily="34" charset="0"/>
                <a:cs typeface="Calibri" panose="020F0502020204030204" pitchFamily="34" charset="0"/>
              </a:rPr>
              <a:t>SCREENSHOTS</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Camera">
            <a:extLst>
              <a:ext uri="{FF2B5EF4-FFF2-40B4-BE49-F238E27FC236}">
                <a16:creationId xmlns:a16="http://schemas.microsoft.com/office/drawing/2014/main" id="{EFC42270-386B-17A5-5D6B-BACD916B5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
        <p:nvSpPr>
          <p:cNvPr id="3" name="Date Placeholder 2">
            <a:extLst>
              <a:ext uri="{FF2B5EF4-FFF2-40B4-BE49-F238E27FC236}">
                <a16:creationId xmlns:a16="http://schemas.microsoft.com/office/drawing/2014/main" id="{8B995F3F-4B0A-4B8B-AAF8-E9309567D9C7}"/>
              </a:ext>
            </a:extLst>
          </p:cNvPr>
          <p:cNvSpPr>
            <a:spLocks noGrp="1"/>
          </p:cNvSpPr>
          <p:nvPr>
            <p:ph type="dt" sz="half" idx="10"/>
          </p:nvPr>
        </p:nvSpPr>
        <p:spPr>
          <a:xfrm>
            <a:off x="477981" y="6356350"/>
            <a:ext cx="1178099" cy="365125"/>
          </a:xfrm>
        </p:spPr>
        <p:txBody>
          <a:bodyPr vert="horz" lIns="91440" tIns="45720" rIns="91440" bIns="45720" rtlCol="0" anchor="ctr">
            <a:normAutofit/>
          </a:bodyPr>
          <a:lstStyle/>
          <a:p>
            <a:pPr>
              <a:spcAft>
                <a:spcPts val="600"/>
              </a:spcAft>
            </a:pPr>
            <a:r>
              <a:rPr lang="en-US">
                <a:solidFill>
                  <a:schemeClr val="tx2">
                    <a:lumMod val="50000"/>
                    <a:lumOff val="50000"/>
                  </a:schemeClr>
                </a:solidFill>
              </a:rPr>
              <a:t>9/4/20XX</a:t>
            </a:r>
          </a:p>
        </p:txBody>
      </p:sp>
      <p:sp>
        <p:nvSpPr>
          <p:cNvPr id="4" name="Footer Placeholder 3">
            <a:extLst>
              <a:ext uri="{FF2B5EF4-FFF2-40B4-BE49-F238E27FC236}">
                <a16:creationId xmlns:a16="http://schemas.microsoft.com/office/drawing/2014/main" id="{77D1A998-452F-4C52-A85D-234DF3ECB2DE}"/>
              </a:ext>
            </a:extLst>
          </p:cNvPr>
          <p:cNvSpPr>
            <a:spLocks noGrp="1"/>
          </p:cNvSpPr>
          <p:nvPr>
            <p:ph type="ftr" sz="quarter" idx="11"/>
          </p:nvPr>
        </p:nvSpPr>
        <p:spPr>
          <a:xfrm>
            <a:off x="4864608" y="6356350"/>
            <a:ext cx="4114800" cy="365125"/>
          </a:xfrm>
        </p:spPr>
        <p:txBody>
          <a:bodyPr vert="horz" lIns="91440" tIns="45720" rIns="91440" bIns="45720" rtlCol="0" anchor="ctr">
            <a:normAutofit/>
          </a:bodyPr>
          <a:lstStyle/>
          <a:p>
            <a:pPr algn="l">
              <a:spcAft>
                <a:spcPts val="600"/>
              </a:spcAft>
            </a:pPr>
            <a:r>
              <a:rPr lang="en-US" dirty="0"/>
              <a:t>First Cry</a:t>
            </a:r>
            <a:endParaRPr lang="en-US" kern="1200" dirty="0">
              <a:solidFill>
                <a:schemeClr val="tx2">
                  <a:lumMod val="50000"/>
                  <a:lumOff val="50000"/>
                </a:schemeClr>
              </a:solidFill>
              <a:latin typeface="+mn-lt"/>
              <a:ea typeface="+mn-ea"/>
              <a:cs typeface="+mn-cs"/>
            </a:endParaRPr>
          </a:p>
        </p:txBody>
      </p:sp>
      <p:sp>
        <p:nvSpPr>
          <p:cNvPr id="5" name="Slide Number Placeholder 4">
            <a:extLst>
              <a:ext uri="{FF2B5EF4-FFF2-40B4-BE49-F238E27FC236}">
                <a16:creationId xmlns:a16="http://schemas.microsoft.com/office/drawing/2014/main" id="{DB55F9B5-AD5B-497F-9FFB-24583AFF3D9B}"/>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A65A5C87-DF58-40C8-B092-1DE63DB4547E}" type="slidenum">
              <a:rPr lang="en-US">
                <a:solidFill>
                  <a:schemeClr val="tx2">
                    <a:lumMod val="50000"/>
                    <a:lumOff val="50000"/>
                  </a:schemeClr>
                </a:solidFill>
              </a:rPr>
              <a:pPr>
                <a:spcAft>
                  <a:spcPts val="600"/>
                </a:spcAft>
              </a:pPr>
              <a:t>42</a:t>
            </a:fld>
            <a:endParaRPr lang="en-US">
              <a:solidFill>
                <a:schemeClr val="tx2">
                  <a:lumMod val="50000"/>
                  <a:lumOff val="50000"/>
                </a:schemeClr>
              </a:solidFill>
            </a:endParaRPr>
          </a:p>
        </p:txBody>
      </p:sp>
    </p:spTree>
    <p:extLst>
      <p:ext uri="{BB962C8B-B14F-4D97-AF65-F5344CB8AC3E}">
        <p14:creationId xmlns:p14="http://schemas.microsoft.com/office/powerpoint/2010/main" val="1006617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E6C0-6AA0-44B8-915E-8596E9DC801F}"/>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4BD65F05-9B0D-495F-BB97-70224012D14E}"/>
              </a:ext>
            </a:extLst>
          </p:cNvPr>
          <p:cNvSpPr>
            <a:spLocks noGrp="1"/>
          </p:cNvSpPr>
          <p:nvPr>
            <p:ph type="dt" sz="half" idx="10"/>
          </p:nvPr>
        </p:nvSpPr>
        <p:spPr/>
        <p:txBody>
          <a:bodyPr/>
          <a:lstStyle/>
          <a:p>
            <a:r>
              <a:rPr lang="en-US"/>
              <a:t>9/4/20XX</a:t>
            </a:r>
            <a:endParaRPr lang="en-US" dirty="0"/>
          </a:p>
        </p:txBody>
      </p:sp>
      <p:sp>
        <p:nvSpPr>
          <p:cNvPr id="4" name="Footer Placeholder 3">
            <a:extLst>
              <a:ext uri="{FF2B5EF4-FFF2-40B4-BE49-F238E27FC236}">
                <a16:creationId xmlns:a16="http://schemas.microsoft.com/office/drawing/2014/main" id="{D72E266F-480F-4026-A3BF-6D53F818A27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33D4FE7-1A79-4C75-AAAE-6C1E246562D3}"/>
              </a:ext>
            </a:extLst>
          </p:cNvPr>
          <p:cNvSpPr>
            <a:spLocks noGrp="1"/>
          </p:cNvSpPr>
          <p:nvPr>
            <p:ph type="sldNum" sz="quarter" idx="12"/>
          </p:nvPr>
        </p:nvSpPr>
        <p:spPr/>
        <p:txBody>
          <a:bodyPr/>
          <a:lstStyle/>
          <a:p>
            <a:fld id="{A65A5C87-DF58-40C8-B092-1DE63DB4547E}" type="slidenum">
              <a:rPr lang="en-US" smtClean="0"/>
              <a:t>43</a:t>
            </a:fld>
            <a:endParaRPr lang="en-US" dirty="0"/>
          </a:p>
        </p:txBody>
      </p:sp>
      <p:pic>
        <p:nvPicPr>
          <p:cNvPr id="9" name="Picture 8" descr="A computer screen shot of a computer&#10;&#10;Description automatically generated">
            <a:extLst>
              <a:ext uri="{FF2B5EF4-FFF2-40B4-BE49-F238E27FC236}">
                <a16:creationId xmlns:a16="http://schemas.microsoft.com/office/drawing/2014/main" id="{05100633-9BE2-4AF4-B28E-95B3CAD871A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59386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67AB-790A-4B99-B86B-9F58956C9F0F}"/>
              </a:ext>
            </a:extLst>
          </p:cNvPr>
          <p:cNvSpPr>
            <a:spLocks noGrp="1"/>
          </p:cNvSpPr>
          <p:nvPr>
            <p:ph type="title"/>
          </p:nvPr>
        </p:nvSpPr>
        <p:spPr/>
        <p:txBody>
          <a:bodyPr/>
          <a:lstStyle/>
          <a:p>
            <a:endParaRPr lang="en-IN" dirty="0"/>
          </a:p>
        </p:txBody>
      </p:sp>
      <p:sp>
        <p:nvSpPr>
          <p:cNvPr id="3" name="Date Placeholder 2">
            <a:extLst>
              <a:ext uri="{FF2B5EF4-FFF2-40B4-BE49-F238E27FC236}">
                <a16:creationId xmlns:a16="http://schemas.microsoft.com/office/drawing/2014/main" id="{7DA5042B-949B-4DD6-8347-A5FF85479415}"/>
              </a:ext>
            </a:extLst>
          </p:cNvPr>
          <p:cNvSpPr>
            <a:spLocks noGrp="1"/>
          </p:cNvSpPr>
          <p:nvPr>
            <p:ph type="dt" sz="half" idx="10"/>
          </p:nvPr>
        </p:nvSpPr>
        <p:spPr/>
        <p:txBody>
          <a:bodyPr/>
          <a:lstStyle/>
          <a:p>
            <a:r>
              <a:rPr lang="en-US"/>
              <a:t>9/4/20XX</a:t>
            </a:r>
            <a:endParaRPr lang="en-US" dirty="0"/>
          </a:p>
        </p:txBody>
      </p:sp>
      <p:sp>
        <p:nvSpPr>
          <p:cNvPr id="4" name="Footer Placeholder 3">
            <a:extLst>
              <a:ext uri="{FF2B5EF4-FFF2-40B4-BE49-F238E27FC236}">
                <a16:creationId xmlns:a16="http://schemas.microsoft.com/office/drawing/2014/main" id="{1E0FDF25-7026-4B5E-A449-E46FE2965E46}"/>
              </a:ext>
            </a:extLst>
          </p:cNvPr>
          <p:cNvSpPr>
            <a:spLocks noGrp="1"/>
          </p:cNvSpPr>
          <p:nvPr>
            <p:ph type="ftr" sz="quarter" idx="11"/>
          </p:nvPr>
        </p:nvSpPr>
        <p:spPr/>
        <p:txBody>
          <a:bodyPr/>
          <a:lstStyle/>
          <a:p>
            <a:r>
              <a:rPr lang="en-US" dirty="0"/>
              <a:t>First Cry</a:t>
            </a:r>
          </a:p>
        </p:txBody>
      </p:sp>
      <p:sp>
        <p:nvSpPr>
          <p:cNvPr id="5" name="Slide Number Placeholder 4">
            <a:extLst>
              <a:ext uri="{FF2B5EF4-FFF2-40B4-BE49-F238E27FC236}">
                <a16:creationId xmlns:a16="http://schemas.microsoft.com/office/drawing/2014/main" id="{1E5485FA-4230-4CE4-B092-29F2BD0FD2BF}"/>
              </a:ext>
            </a:extLst>
          </p:cNvPr>
          <p:cNvSpPr>
            <a:spLocks noGrp="1"/>
          </p:cNvSpPr>
          <p:nvPr>
            <p:ph type="sldNum" sz="quarter" idx="12"/>
          </p:nvPr>
        </p:nvSpPr>
        <p:spPr/>
        <p:txBody>
          <a:bodyPr/>
          <a:lstStyle/>
          <a:p>
            <a:fld id="{A65A5C87-DF58-40C8-B092-1DE63DB4547E}" type="slidenum">
              <a:rPr lang="en-US" smtClean="0"/>
              <a:t>44</a:t>
            </a:fld>
            <a:endParaRPr lang="en-US" dirty="0"/>
          </a:p>
        </p:txBody>
      </p:sp>
      <p:pic>
        <p:nvPicPr>
          <p:cNvPr id="7" name="Picture 6" descr="A screenshot of a computer&#10;&#10;Description automatically generated">
            <a:extLst>
              <a:ext uri="{FF2B5EF4-FFF2-40B4-BE49-F238E27FC236}">
                <a16:creationId xmlns:a16="http://schemas.microsoft.com/office/drawing/2014/main" id="{3C7F2945-810E-484F-BF01-930F3B535B47}"/>
              </a:ext>
            </a:extLst>
          </p:cNvPr>
          <p:cNvPicPr>
            <a:picLocks noChangeAspect="1"/>
          </p:cNvPicPr>
          <p:nvPr/>
        </p:nvPicPr>
        <p:blipFill>
          <a:blip r:embed="rId2"/>
          <a:stretch>
            <a:fillRect/>
          </a:stretch>
        </p:blipFill>
        <p:spPr>
          <a:xfrm>
            <a:off x="0" y="-501650"/>
            <a:ext cx="12192000" cy="6858000"/>
          </a:xfrm>
          <a:prstGeom prst="rect">
            <a:avLst/>
          </a:prstGeom>
        </p:spPr>
      </p:pic>
    </p:spTree>
    <p:extLst>
      <p:ext uri="{BB962C8B-B14F-4D97-AF65-F5344CB8AC3E}">
        <p14:creationId xmlns:p14="http://schemas.microsoft.com/office/powerpoint/2010/main" val="3685874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71875-C57E-4A0E-A4B6-1F94EFDC1C2C}"/>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1BE22EE5-ACAE-422D-91BD-58D9B4149500}"/>
              </a:ext>
            </a:extLst>
          </p:cNvPr>
          <p:cNvSpPr>
            <a:spLocks noGrp="1"/>
          </p:cNvSpPr>
          <p:nvPr>
            <p:ph type="dt" sz="half" idx="10"/>
          </p:nvPr>
        </p:nvSpPr>
        <p:spPr/>
        <p:txBody>
          <a:bodyPr/>
          <a:lstStyle/>
          <a:p>
            <a:r>
              <a:rPr lang="en-US"/>
              <a:t>9/4/20XX</a:t>
            </a:r>
            <a:endParaRPr lang="en-US" dirty="0"/>
          </a:p>
        </p:txBody>
      </p:sp>
      <p:sp>
        <p:nvSpPr>
          <p:cNvPr id="4" name="Footer Placeholder 3">
            <a:extLst>
              <a:ext uri="{FF2B5EF4-FFF2-40B4-BE49-F238E27FC236}">
                <a16:creationId xmlns:a16="http://schemas.microsoft.com/office/drawing/2014/main" id="{356127A8-4E82-41A5-B58F-7186A64187F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1FEF379-AA7F-4012-A6DA-EB52681B4E68}"/>
              </a:ext>
            </a:extLst>
          </p:cNvPr>
          <p:cNvSpPr>
            <a:spLocks noGrp="1"/>
          </p:cNvSpPr>
          <p:nvPr>
            <p:ph type="sldNum" sz="quarter" idx="12"/>
          </p:nvPr>
        </p:nvSpPr>
        <p:spPr/>
        <p:txBody>
          <a:bodyPr/>
          <a:lstStyle/>
          <a:p>
            <a:fld id="{A65A5C87-DF58-40C8-B092-1DE63DB4547E}" type="slidenum">
              <a:rPr lang="en-US" smtClean="0"/>
              <a:t>45</a:t>
            </a:fld>
            <a:endParaRPr lang="en-US" dirty="0"/>
          </a:p>
        </p:txBody>
      </p:sp>
      <p:pic>
        <p:nvPicPr>
          <p:cNvPr id="7" name="Picture 6" descr="A screenshot of a computer&#10;&#10;Description automatically generated">
            <a:extLst>
              <a:ext uri="{FF2B5EF4-FFF2-40B4-BE49-F238E27FC236}">
                <a16:creationId xmlns:a16="http://schemas.microsoft.com/office/drawing/2014/main" id="{384BFD4F-757D-41DC-834F-34E1FEA9132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0283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4A6B-2868-4503-9229-5154434E6189}"/>
              </a:ext>
            </a:extLst>
          </p:cNvPr>
          <p:cNvSpPr>
            <a:spLocks noGrp="1"/>
          </p:cNvSpPr>
          <p:nvPr>
            <p:ph type="title"/>
          </p:nvPr>
        </p:nvSpPr>
        <p:spPr/>
        <p:txBody>
          <a:bodyPr/>
          <a:lstStyle/>
          <a:p>
            <a:endParaRPr lang="en-IN" dirty="0"/>
          </a:p>
        </p:txBody>
      </p:sp>
      <p:sp>
        <p:nvSpPr>
          <p:cNvPr id="3" name="Date Placeholder 2">
            <a:extLst>
              <a:ext uri="{FF2B5EF4-FFF2-40B4-BE49-F238E27FC236}">
                <a16:creationId xmlns:a16="http://schemas.microsoft.com/office/drawing/2014/main" id="{5BDF7D7B-A92B-45C1-B50D-791F7A5F29DE}"/>
              </a:ext>
            </a:extLst>
          </p:cNvPr>
          <p:cNvSpPr>
            <a:spLocks noGrp="1"/>
          </p:cNvSpPr>
          <p:nvPr>
            <p:ph type="dt" sz="half" idx="10"/>
          </p:nvPr>
        </p:nvSpPr>
        <p:spPr/>
        <p:txBody>
          <a:bodyPr/>
          <a:lstStyle/>
          <a:p>
            <a:r>
              <a:rPr lang="en-US"/>
              <a:t>9/4/20XX</a:t>
            </a:r>
            <a:endParaRPr lang="en-US" dirty="0"/>
          </a:p>
        </p:txBody>
      </p:sp>
      <p:sp>
        <p:nvSpPr>
          <p:cNvPr id="4" name="Footer Placeholder 3">
            <a:extLst>
              <a:ext uri="{FF2B5EF4-FFF2-40B4-BE49-F238E27FC236}">
                <a16:creationId xmlns:a16="http://schemas.microsoft.com/office/drawing/2014/main" id="{C8C316E6-691B-446C-8606-117ED8E0EC9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0793FAB-06F5-475A-9FED-C37435C95ADF}"/>
              </a:ext>
            </a:extLst>
          </p:cNvPr>
          <p:cNvSpPr>
            <a:spLocks noGrp="1"/>
          </p:cNvSpPr>
          <p:nvPr>
            <p:ph type="sldNum" sz="quarter" idx="12"/>
          </p:nvPr>
        </p:nvSpPr>
        <p:spPr/>
        <p:txBody>
          <a:bodyPr/>
          <a:lstStyle/>
          <a:p>
            <a:fld id="{A65A5C87-DF58-40C8-B092-1DE63DB4547E}" type="slidenum">
              <a:rPr lang="en-US" smtClean="0"/>
              <a:t>46</a:t>
            </a:fld>
            <a:endParaRPr lang="en-US" dirty="0"/>
          </a:p>
        </p:txBody>
      </p:sp>
      <p:pic>
        <p:nvPicPr>
          <p:cNvPr id="7" name="Picture 6" descr="A screenshot of a computer&#10;&#10;Description automatically generated">
            <a:extLst>
              <a:ext uri="{FF2B5EF4-FFF2-40B4-BE49-F238E27FC236}">
                <a16:creationId xmlns:a16="http://schemas.microsoft.com/office/drawing/2014/main" id="{F842C57B-EDE7-4B12-A3AE-86DDA4A0B5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2715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EC7E8-ACC8-4B42-A12F-75F2C2ADB545}"/>
              </a:ext>
            </a:extLst>
          </p:cNvPr>
          <p:cNvSpPr>
            <a:spLocks noGrp="1"/>
          </p:cNvSpPr>
          <p:nvPr>
            <p:ph type="title"/>
          </p:nvPr>
        </p:nvSpPr>
        <p:spPr/>
        <p:txBody>
          <a:bodyPr/>
          <a:lstStyle/>
          <a:p>
            <a:endParaRPr lang="en-IN" dirty="0"/>
          </a:p>
        </p:txBody>
      </p:sp>
      <p:sp>
        <p:nvSpPr>
          <p:cNvPr id="3" name="Date Placeholder 2">
            <a:extLst>
              <a:ext uri="{FF2B5EF4-FFF2-40B4-BE49-F238E27FC236}">
                <a16:creationId xmlns:a16="http://schemas.microsoft.com/office/drawing/2014/main" id="{13E1BA8F-51D2-4493-9B95-7BB33B49782A}"/>
              </a:ext>
            </a:extLst>
          </p:cNvPr>
          <p:cNvSpPr>
            <a:spLocks noGrp="1"/>
          </p:cNvSpPr>
          <p:nvPr>
            <p:ph type="dt" sz="half" idx="10"/>
          </p:nvPr>
        </p:nvSpPr>
        <p:spPr/>
        <p:txBody>
          <a:bodyPr/>
          <a:lstStyle/>
          <a:p>
            <a:r>
              <a:rPr lang="en-US"/>
              <a:t>9/4/20XX</a:t>
            </a:r>
            <a:endParaRPr lang="en-US" dirty="0"/>
          </a:p>
        </p:txBody>
      </p:sp>
      <p:sp>
        <p:nvSpPr>
          <p:cNvPr id="4" name="Footer Placeholder 3">
            <a:extLst>
              <a:ext uri="{FF2B5EF4-FFF2-40B4-BE49-F238E27FC236}">
                <a16:creationId xmlns:a16="http://schemas.microsoft.com/office/drawing/2014/main" id="{94BF8461-309A-426C-BED7-AF3A3A4FA9B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B533B8B-3867-4BE5-884B-DA525918C23D}"/>
              </a:ext>
            </a:extLst>
          </p:cNvPr>
          <p:cNvSpPr>
            <a:spLocks noGrp="1"/>
          </p:cNvSpPr>
          <p:nvPr>
            <p:ph type="sldNum" sz="quarter" idx="12"/>
          </p:nvPr>
        </p:nvSpPr>
        <p:spPr/>
        <p:txBody>
          <a:bodyPr/>
          <a:lstStyle/>
          <a:p>
            <a:fld id="{A65A5C87-DF58-40C8-B092-1DE63DB4547E}" type="slidenum">
              <a:rPr lang="en-US" smtClean="0"/>
              <a:t>47</a:t>
            </a:fld>
            <a:endParaRPr lang="en-US" dirty="0"/>
          </a:p>
        </p:txBody>
      </p:sp>
      <p:pic>
        <p:nvPicPr>
          <p:cNvPr id="7" name="Picture 6" descr="A screenshot of a computer&#10;&#10;Description automatically generated">
            <a:extLst>
              <a:ext uri="{FF2B5EF4-FFF2-40B4-BE49-F238E27FC236}">
                <a16:creationId xmlns:a16="http://schemas.microsoft.com/office/drawing/2014/main" id="{CC7D631D-DEF4-4DF9-AEED-13EB82A49C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85883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CDD7-3F5E-457D-A8F0-B11B556E45DD}"/>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CC949785-8B02-4576-88BB-0CCB27CC8D12}"/>
              </a:ext>
            </a:extLst>
          </p:cNvPr>
          <p:cNvSpPr>
            <a:spLocks noGrp="1"/>
          </p:cNvSpPr>
          <p:nvPr>
            <p:ph type="dt" sz="half" idx="10"/>
          </p:nvPr>
        </p:nvSpPr>
        <p:spPr/>
        <p:txBody>
          <a:bodyPr/>
          <a:lstStyle/>
          <a:p>
            <a:r>
              <a:rPr lang="en-US"/>
              <a:t>9/4/20XX</a:t>
            </a:r>
            <a:endParaRPr lang="en-US" dirty="0"/>
          </a:p>
        </p:txBody>
      </p:sp>
      <p:sp>
        <p:nvSpPr>
          <p:cNvPr id="4" name="Footer Placeholder 3">
            <a:extLst>
              <a:ext uri="{FF2B5EF4-FFF2-40B4-BE49-F238E27FC236}">
                <a16:creationId xmlns:a16="http://schemas.microsoft.com/office/drawing/2014/main" id="{05EA7B4A-049D-4811-8532-06496ADB2796}"/>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8E68432-877A-4058-9FCF-494E3615D659}"/>
              </a:ext>
            </a:extLst>
          </p:cNvPr>
          <p:cNvSpPr>
            <a:spLocks noGrp="1"/>
          </p:cNvSpPr>
          <p:nvPr>
            <p:ph type="sldNum" sz="quarter" idx="12"/>
          </p:nvPr>
        </p:nvSpPr>
        <p:spPr/>
        <p:txBody>
          <a:bodyPr/>
          <a:lstStyle/>
          <a:p>
            <a:fld id="{A65A5C87-DF58-40C8-B092-1DE63DB4547E}" type="slidenum">
              <a:rPr lang="en-US" smtClean="0"/>
              <a:t>48</a:t>
            </a:fld>
            <a:endParaRPr lang="en-US" dirty="0"/>
          </a:p>
        </p:txBody>
      </p:sp>
      <p:pic>
        <p:nvPicPr>
          <p:cNvPr id="7" name="Picture 6" descr="A screenshot of a computer&#10;&#10;Description automatically generated">
            <a:extLst>
              <a:ext uri="{FF2B5EF4-FFF2-40B4-BE49-F238E27FC236}">
                <a16:creationId xmlns:a16="http://schemas.microsoft.com/office/drawing/2014/main" id="{54A2A297-E058-4EBE-9D7D-4A63E5E9A4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6603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C8FB5-ABA1-4C90-83A0-06272CAD7DF3}"/>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D0930A7F-EC98-4359-B5CE-8C47DFE566FC}"/>
              </a:ext>
            </a:extLst>
          </p:cNvPr>
          <p:cNvSpPr>
            <a:spLocks noGrp="1"/>
          </p:cNvSpPr>
          <p:nvPr>
            <p:ph type="dt" sz="half" idx="10"/>
          </p:nvPr>
        </p:nvSpPr>
        <p:spPr/>
        <p:txBody>
          <a:bodyPr/>
          <a:lstStyle/>
          <a:p>
            <a:r>
              <a:rPr lang="en-US"/>
              <a:t>9/4/20XX</a:t>
            </a:r>
            <a:endParaRPr lang="en-US" dirty="0"/>
          </a:p>
        </p:txBody>
      </p:sp>
      <p:sp>
        <p:nvSpPr>
          <p:cNvPr id="4" name="Footer Placeholder 3">
            <a:extLst>
              <a:ext uri="{FF2B5EF4-FFF2-40B4-BE49-F238E27FC236}">
                <a16:creationId xmlns:a16="http://schemas.microsoft.com/office/drawing/2014/main" id="{B263B056-B1A0-4894-971B-D0E039310063}"/>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D7E1045-136C-4974-A1BD-A4FD95632BD6}"/>
              </a:ext>
            </a:extLst>
          </p:cNvPr>
          <p:cNvSpPr>
            <a:spLocks noGrp="1"/>
          </p:cNvSpPr>
          <p:nvPr>
            <p:ph type="sldNum" sz="quarter" idx="12"/>
          </p:nvPr>
        </p:nvSpPr>
        <p:spPr/>
        <p:txBody>
          <a:bodyPr/>
          <a:lstStyle/>
          <a:p>
            <a:fld id="{A65A5C87-DF58-40C8-B092-1DE63DB4547E}" type="slidenum">
              <a:rPr lang="en-US" smtClean="0"/>
              <a:t>49</a:t>
            </a:fld>
            <a:endParaRPr lang="en-US" dirty="0"/>
          </a:p>
        </p:txBody>
      </p:sp>
      <p:pic>
        <p:nvPicPr>
          <p:cNvPr id="7" name="Picture 6" descr="A screenshot of a computer&#10;&#10;Description automatically generated">
            <a:extLst>
              <a:ext uri="{FF2B5EF4-FFF2-40B4-BE49-F238E27FC236}">
                <a16:creationId xmlns:a16="http://schemas.microsoft.com/office/drawing/2014/main" id="{64EEB7C1-B0E0-416B-AC1D-B45CC7A1C3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53988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37">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Rectangle 3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41">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5" name="Rectangle 43">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4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7" name="Rectangle 4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856DE2F-31AE-4A27-D199-0FFBE82AA8E3}"/>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mj-lt"/>
                <a:ea typeface="+mj-ea"/>
                <a:cs typeface="+mj-cs"/>
              </a:rPr>
              <a:t>What is the need of Automation Testing?</a:t>
            </a:r>
          </a:p>
        </p:txBody>
      </p:sp>
      <p:sp>
        <p:nvSpPr>
          <p:cNvPr id="58" name="Rectangle 49">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53ED8DB-0657-9275-4391-C2DFDE68BE38}"/>
              </a:ext>
            </a:extLst>
          </p:cNvPr>
          <p:cNvSpPr txBox="1"/>
          <p:nvPr/>
        </p:nvSpPr>
        <p:spPr>
          <a:xfrm>
            <a:off x="1115568" y="2481943"/>
            <a:ext cx="10168128" cy="3695020"/>
          </a:xfrm>
          <a:prstGeom prst="rect">
            <a:avLst/>
          </a:prstGeom>
        </p:spPr>
        <p:txBody>
          <a:bodyPr vert="horz" lIns="91440" tIns="45720" rIns="91440" bIns="45720" rtlCol="0">
            <a:normAutofit/>
          </a:bodyPr>
          <a:lstStyle/>
          <a:p>
            <a:pPr marL="285750" indent="-228600">
              <a:spcAft>
                <a:spcPts val="600"/>
              </a:spcAft>
              <a:buFont typeface="Arial" panose="020B0604020202020204" pitchFamily="34" charset="0"/>
              <a:buChar char="•"/>
            </a:pPr>
            <a:r>
              <a:rPr lang="en-US" sz="1700" b="0" i="0" dirty="0">
                <a:effectLst/>
              </a:rPr>
              <a:t>Testing for the </a:t>
            </a:r>
            <a:r>
              <a:rPr lang="en-US" sz="1700" b="0" i="0" dirty="0" err="1">
                <a:effectLst/>
              </a:rPr>
              <a:t>FirstCry</a:t>
            </a:r>
            <a:r>
              <a:rPr lang="en-US" sz="1700" b="0" i="0" dirty="0">
                <a:effectLst/>
              </a:rPr>
              <a:t> website is crucial to ensure a smooth and user-friendly experience for customers.</a:t>
            </a:r>
          </a:p>
          <a:p>
            <a:pPr marL="285750" indent="-228600">
              <a:spcAft>
                <a:spcPts val="600"/>
              </a:spcAft>
              <a:buFont typeface="Arial" panose="020B0604020202020204" pitchFamily="34" charset="0"/>
              <a:buChar char="•"/>
            </a:pPr>
            <a:r>
              <a:rPr lang="en-US" sz="1700" b="0" i="0" dirty="0">
                <a:effectLst/>
              </a:rPr>
              <a:t>Firstly, testing helps identify and fix any technical issues or bugs that may arise during website usage, such as broken links, loading errors, or compatibility issues across different browsers and devices. </a:t>
            </a:r>
          </a:p>
          <a:p>
            <a:pPr marL="285750" indent="-228600">
              <a:spcAft>
                <a:spcPts val="600"/>
              </a:spcAft>
              <a:buFont typeface="Arial" panose="020B0604020202020204" pitchFamily="34" charset="0"/>
              <a:buChar char="•"/>
            </a:pPr>
            <a:r>
              <a:rPr lang="en-US" sz="1700" b="0" i="0" dirty="0">
                <a:effectLst/>
              </a:rPr>
              <a:t>Additionally, it ensures that all features and functionalities, such as search filters, sorting options, and payment gateways, work seamlessly, providing a hassle-free shopping experience.</a:t>
            </a:r>
            <a:endParaRPr lang="en-US" sz="1700" dirty="0"/>
          </a:p>
          <a:p>
            <a:pPr marL="285750" indent="-228600">
              <a:spcAft>
                <a:spcPts val="600"/>
              </a:spcAft>
              <a:buFont typeface="Arial" panose="020B0604020202020204" pitchFamily="34" charset="0"/>
              <a:buChar char="•"/>
            </a:pPr>
            <a:r>
              <a:rPr lang="en-US" sz="1700" b="0" i="0" dirty="0">
                <a:effectLst/>
              </a:rPr>
              <a:t>Testing also helps evaluate the website's performance, including speed and responsiveness, optimizing it for efficient navigation.</a:t>
            </a:r>
          </a:p>
          <a:p>
            <a:pPr marL="285750" indent="-228600">
              <a:spcAft>
                <a:spcPts val="600"/>
              </a:spcAft>
              <a:buFont typeface="Arial" panose="020B0604020202020204" pitchFamily="34" charset="0"/>
              <a:buChar char="•"/>
            </a:pPr>
            <a:r>
              <a:rPr lang="en-US" sz="1700" b="0" i="0" dirty="0">
                <a:effectLst/>
              </a:rPr>
              <a:t>Overall, thorough testing is essential to maintain the website's reliability, functionality, and overall customer satisfaction.</a:t>
            </a:r>
            <a:endParaRPr lang="en-US" sz="1700" dirty="0"/>
          </a:p>
        </p:txBody>
      </p:sp>
      <p:sp>
        <p:nvSpPr>
          <p:cNvPr id="2" name="Date Placeholder 1">
            <a:extLst>
              <a:ext uri="{FF2B5EF4-FFF2-40B4-BE49-F238E27FC236}">
                <a16:creationId xmlns:a16="http://schemas.microsoft.com/office/drawing/2014/main" id="{816A4923-207E-D648-3421-7BB852D38FBE}"/>
              </a:ext>
            </a:extLst>
          </p:cNvPr>
          <p:cNvSpPr>
            <a:spLocks noGrp="1"/>
          </p:cNvSpPr>
          <p:nvPr>
            <p:ph type="dt" sz="half" idx="10"/>
          </p:nvPr>
        </p:nvSpPr>
        <p:spPr>
          <a:xfrm>
            <a:off x="1115568" y="6356350"/>
            <a:ext cx="2743200" cy="365125"/>
          </a:xfrm>
        </p:spPr>
        <p:txBody>
          <a:bodyPr vert="horz" lIns="91440" tIns="45720" rIns="91440" bIns="45720" rtlCol="0" anchor="ctr">
            <a:normAutofit/>
          </a:bodyPr>
          <a:lstStyle/>
          <a:p>
            <a:pPr>
              <a:spcAft>
                <a:spcPts val="600"/>
              </a:spcAft>
            </a:pPr>
            <a:r>
              <a:rPr lang="en-US" dirty="0"/>
              <a:t>29/2/2024</a:t>
            </a:r>
          </a:p>
          <a:p>
            <a:pPr>
              <a:spcAft>
                <a:spcPts val="600"/>
              </a:spcAft>
            </a:pPr>
            <a:endParaRPr lang="en-US" dirty="0"/>
          </a:p>
        </p:txBody>
      </p:sp>
      <p:sp>
        <p:nvSpPr>
          <p:cNvPr id="3" name="Footer Placeholder 2">
            <a:extLst>
              <a:ext uri="{FF2B5EF4-FFF2-40B4-BE49-F238E27FC236}">
                <a16:creationId xmlns:a16="http://schemas.microsoft.com/office/drawing/2014/main" id="{8A89250A-E985-E60C-5728-59C61AC1234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chemeClr val="tx1">
                    <a:tint val="75000"/>
                  </a:schemeClr>
                </a:solidFill>
                <a:latin typeface="+mn-lt"/>
                <a:ea typeface="+mn-ea"/>
                <a:cs typeface="+mn-cs"/>
              </a:rPr>
              <a:t>First Cry</a:t>
            </a:r>
          </a:p>
        </p:txBody>
      </p:sp>
      <p:sp>
        <p:nvSpPr>
          <p:cNvPr id="4" name="Slide Number Placeholder 3">
            <a:extLst>
              <a:ext uri="{FF2B5EF4-FFF2-40B4-BE49-F238E27FC236}">
                <a16:creationId xmlns:a16="http://schemas.microsoft.com/office/drawing/2014/main" id="{C404DF17-C183-DDC6-5056-AB1979A94AD8}"/>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5</a:t>
            </a:fld>
            <a:endParaRPr lang="en-US"/>
          </a:p>
        </p:txBody>
      </p:sp>
    </p:spTree>
    <p:extLst>
      <p:ext uri="{BB962C8B-B14F-4D97-AF65-F5344CB8AC3E}">
        <p14:creationId xmlns:p14="http://schemas.microsoft.com/office/powerpoint/2010/main" val="938447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90D9-0899-4548-8D83-3381A01E1176}"/>
              </a:ext>
            </a:extLst>
          </p:cNvPr>
          <p:cNvSpPr>
            <a:spLocks noGrp="1"/>
          </p:cNvSpPr>
          <p:nvPr>
            <p:ph type="title"/>
          </p:nvPr>
        </p:nvSpPr>
        <p:spPr/>
        <p:txBody>
          <a:bodyPr/>
          <a:lstStyle/>
          <a:p>
            <a:endParaRPr lang="en-IN" dirty="0"/>
          </a:p>
        </p:txBody>
      </p:sp>
      <p:sp>
        <p:nvSpPr>
          <p:cNvPr id="3" name="Date Placeholder 2">
            <a:extLst>
              <a:ext uri="{FF2B5EF4-FFF2-40B4-BE49-F238E27FC236}">
                <a16:creationId xmlns:a16="http://schemas.microsoft.com/office/drawing/2014/main" id="{4E30A227-722E-46AC-A633-22B4690005A9}"/>
              </a:ext>
            </a:extLst>
          </p:cNvPr>
          <p:cNvSpPr>
            <a:spLocks noGrp="1"/>
          </p:cNvSpPr>
          <p:nvPr>
            <p:ph type="dt" sz="half" idx="10"/>
          </p:nvPr>
        </p:nvSpPr>
        <p:spPr/>
        <p:txBody>
          <a:bodyPr/>
          <a:lstStyle/>
          <a:p>
            <a:r>
              <a:rPr lang="en-US"/>
              <a:t>9/4/20XX</a:t>
            </a:r>
            <a:endParaRPr lang="en-US" dirty="0"/>
          </a:p>
        </p:txBody>
      </p:sp>
      <p:sp>
        <p:nvSpPr>
          <p:cNvPr id="4" name="Footer Placeholder 3">
            <a:extLst>
              <a:ext uri="{FF2B5EF4-FFF2-40B4-BE49-F238E27FC236}">
                <a16:creationId xmlns:a16="http://schemas.microsoft.com/office/drawing/2014/main" id="{B62F39A6-7D7E-4F9E-83F7-4F05025424E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77A20A5-CDBA-47B9-8B59-F12E1BF1112C}"/>
              </a:ext>
            </a:extLst>
          </p:cNvPr>
          <p:cNvSpPr>
            <a:spLocks noGrp="1"/>
          </p:cNvSpPr>
          <p:nvPr>
            <p:ph type="sldNum" sz="quarter" idx="12"/>
          </p:nvPr>
        </p:nvSpPr>
        <p:spPr/>
        <p:txBody>
          <a:bodyPr/>
          <a:lstStyle/>
          <a:p>
            <a:fld id="{A65A5C87-DF58-40C8-B092-1DE63DB4547E}" type="slidenum">
              <a:rPr lang="en-US" smtClean="0"/>
              <a:t>50</a:t>
            </a:fld>
            <a:endParaRPr lang="en-US" dirty="0"/>
          </a:p>
        </p:txBody>
      </p:sp>
      <p:pic>
        <p:nvPicPr>
          <p:cNvPr id="7" name="Picture 6" descr="A screenshot of a computer&#10;&#10;Description automatically generated">
            <a:extLst>
              <a:ext uri="{FF2B5EF4-FFF2-40B4-BE49-F238E27FC236}">
                <a16:creationId xmlns:a16="http://schemas.microsoft.com/office/drawing/2014/main" id="{DCA56CD6-6DB9-4C0E-A677-2F09A15E381A}"/>
              </a:ext>
            </a:extLst>
          </p:cNvPr>
          <p:cNvPicPr>
            <a:picLocks noChangeAspect="1"/>
          </p:cNvPicPr>
          <p:nvPr/>
        </p:nvPicPr>
        <p:blipFill>
          <a:blip r:embed="rId2"/>
          <a:stretch>
            <a:fillRect/>
          </a:stretch>
        </p:blipFill>
        <p:spPr>
          <a:xfrm>
            <a:off x="0" y="449897"/>
            <a:ext cx="12192000" cy="6181725"/>
          </a:xfrm>
          <a:prstGeom prst="rect">
            <a:avLst/>
          </a:prstGeom>
        </p:spPr>
      </p:pic>
    </p:spTree>
    <p:extLst>
      <p:ext uri="{BB962C8B-B14F-4D97-AF65-F5344CB8AC3E}">
        <p14:creationId xmlns:p14="http://schemas.microsoft.com/office/powerpoint/2010/main" val="3621437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8C5808-A4FE-F1EA-9B3A-4E2D0F1251F9}"/>
              </a:ext>
            </a:extLst>
          </p:cNvPr>
          <p:cNvSpPr>
            <a:spLocks noGrp="1"/>
          </p:cNvSpPr>
          <p:nvPr>
            <p:ph type="title"/>
          </p:nvPr>
        </p:nvSpPr>
        <p:spPr>
          <a:xfrm>
            <a:off x="838200" y="253397"/>
            <a:ext cx="10515600" cy="1273233"/>
          </a:xfrm>
        </p:spPr>
        <p:txBody>
          <a:bodyPr>
            <a:normAutofit/>
          </a:bodyPr>
          <a:lstStyle/>
          <a:p>
            <a:r>
              <a:rPr lang="en-IN"/>
              <a:t>Conclusion</a:t>
            </a:r>
            <a:endParaRPr lang="en-IN" dirty="0"/>
          </a:p>
        </p:txBody>
      </p:sp>
      <p:sp>
        <p:nvSpPr>
          <p:cNvPr id="17" name="Rectangle 16">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80F01D0-6D4F-76BE-07B5-2FE1FAB349CC}"/>
              </a:ext>
            </a:extLst>
          </p:cNvPr>
          <p:cNvSpPr>
            <a:spLocks noGrp="1"/>
          </p:cNvSpPr>
          <p:nvPr>
            <p:ph idx="1"/>
          </p:nvPr>
        </p:nvSpPr>
        <p:spPr>
          <a:xfrm>
            <a:off x="838200" y="2478024"/>
            <a:ext cx="10515600" cy="3694176"/>
          </a:xfrm>
        </p:spPr>
        <p:txBody>
          <a:bodyPr>
            <a:normAutofit/>
          </a:bodyPr>
          <a:lstStyle/>
          <a:p>
            <a:pPr marL="285750" indent="-285750">
              <a:spcBef>
                <a:spcPts val="0"/>
              </a:spcBef>
              <a:buFont typeface="Wingdings" panose="05000000000000000000" pitchFamily="2" charset="2"/>
              <a:buChar char="q"/>
            </a:pPr>
            <a:r>
              <a:rPr lang="en-IN" sz="2200" kern="100" dirty="0">
                <a:effectLst/>
                <a:latin typeface="+mj-lt"/>
                <a:ea typeface="Calibri" panose="020F0502020204030204" pitchFamily="34" charset="0"/>
                <a:cs typeface="Calibri" panose="020F0502020204030204" pitchFamily="34" charset="0"/>
              </a:rPr>
              <a:t>The project met the specified requirements and</a:t>
            </a:r>
            <a:r>
              <a:rPr lang="en-US" sz="2200" kern="100" dirty="0">
                <a:effectLst/>
                <a:latin typeface="+mj-lt"/>
                <a:ea typeface="Calibri" panose="020F0502020204030204" pitchFamily="34" charset="0"/>
                <a:cs typeface="Calibri" panose="020F0502020204030204" pitchFamily="34" charset="0"/>
              </a:rPr>
              <a:t> was running successfully in eclipse.</a:t>
            </a:r>
          </a:p>
          <a:p>
            <a:pPr marL="285750" indent="-285750">
              <a:spcBef>
                <a:spcPts val="0"/>
              </a:spcBef>
              <a:buFont typeface="Wingdings" panose="05000000000000000000" pitchFamily="2" charset="2"/>
              <a:buChar char="q"/>
            </a:pPr>
            <a:r>
              <a:rPr lang="en-US" sz="2200" kern="100" dirty="0">
                <a:effectLst/>
                <a:latin typeface="+mj-lt"/>
                <a:ea typeface="Calibri" panose="020F0502020204030204" pitchFamily="34" charset="0"/>
                <a:cs typeface="Calibri" panose="020F0502020204030204" pitchFamily="34" charset="0"/>
              </a:rPr>
              <a:t>All the test scenarios are verified Including </a:t>
            </a:r>
            <a:r>
              <a:rPr lang="en-IN" sz="2200" kern="100" dirty="0">
                <a:effectLst/>
                <a:latin typeface="+mj-lt"/>
                <a:ea typeface="Calibri" panose="020F0502020204030204" pitchFamily="34" charset="0"/>
                <a:cs typeface="Calibri" panose="020F0502020204030204" pitchFamily="34" charset="0"/>
              </a:rPr>
              <a:t>positive and negative cases</a:t>
            </a:r>
            <a:endParaRPr lang="en-US" sz="2200" kern="100" dirty="0">
              <a:effectLst/>
              <a:latin typeface="+mj-lt"/>
              <a:ea typeface="Calibri" panose="020F0502020204030204" pitchFamily="34" charset="0"/>
              <a:cs typeface="Calibri" panose="020F0502020204030204" pitchFamily="34" charset="0"/>
            </a:endParaRPr>
          </a:p>
          <a:p>
            <a:pPr marL="285750" indent="-285750">
              <a:spcBef>
                <a:spcPts val="0"/>
              </a:spcBef>
              <a:buFont typeface="Wingdings" panose="05000000000000000000" pitchFamily="2" charset="2"/>
              <a:buChar char="q"/>
            </a:pPr>
            <a:r>
              <a:rPr lang="en-IN" sz="2200" kern="100" dirty="0">
                <a:effectLst/>
                <a:latin typeface="+mj-lt"/>
                <a:ea typeface="Calibri" panose="020F0502020204030204" pitchFamily="34" charset="0"/>
                <a:cs typeface="Calibri" panose="020F0502020204030204" pitchFamily="34" charset="0"/>
              </a:rPr>
              <a:t>The project has successfully generated Extent reports and captured screenshots</a:t>
            </a:r>
            <a:endParaRPr lang="en-US" sz="2200" kern="100" dirty="0">
              <a:effectLst/>
              <a:latin typeface="+mj-lt"/>
              <a:ea typeface="Calibri" panose="020F0502020204030204" pitchFamily="34" charset="0"/>
              <a:cs typeface="Calibri" panose="020F0502020204030204" pitchFamily="34" charset="0"/>
            </a:endParaRPr>
          </a:p>
          <a:p>
            <a:pPr marL="285750" indent="-285750">
              <a:spcBef>
                <a:spcPts val="0"/>
              </a:spcBef>
              <a:buFont typeface="Wingdings" panose="05000000000000000000" pitchFamily="2" charset="2"/>
              <a:buChar char="q"/>
            </a:pPr>
            <a:r>
              <a:rPr lang="en-IN" sz="2200" kern="100" dirty="0">
                <a:effectLst/>
                <a:latin typeface="+mj-lt"/>
                <a:ea typeface="Calibri" panose="020F0502020204030204" pitchFamily="34" charset="0"/>
                <a:cs typeface="Calibri" panose="020F0502020204030204" pitchFamily="34" charset="0"/>
              </a:rPr>
              <a:t>JIRA was utilized for Test Management Lifecycle.</a:t>
            </a:r>
            <a:r>
              <a:rPr lang="en-IN" sz="2200" kern="0" dirty="0">
                <a:effectLst/>
                <a:latin typeface="+mj-lt"/>
                <a:ea typeface="Calibri" panose="020F0502020204030204" pitchFamily="34" charset="0"/>
                <a:cs typeface="Calibri" panose="020F0502020204030204" pitchFamily="34" charset="0"/>
              </a:rPr>
              <a:t> </a:t>
            </a:r>
            <a:endParaRPr lang="en-US" sz="2200" kern="100" dirty="0">
              <a:effectLst/>
              <a:latin typeface="+mj-lt"/>
              <a:ea typeface="Calibri" panose="020F0502020204030204" pitchFamily="34" charset="0"/>
              <a:cs typeface="Calibri" panose="020F0502020204030204" pitchFamily="34" charset="0"/>
            </a:endParaRPr>
          </a:p>
          <a:p>
            <a:pPr marL="285750" indent="-285750">
              <a:spcBef>
                <a:spcPts val="0"/>
              </a:spcBef>
              <a:spcAft>
                <a:spcPts val="800"/>
              </a:spcAft>
              <a:buFont typeface="Wingdings" panose="05000000000000000000" pitchFamily="2" charset="2"/>
              <a:buChar char="q"/>
            </a:pPr>
            <a:r>
              <a:rPr lang="en-US" sz="2200" kern="100" dirty="0">
                <a:effectLst/>
                <a:latin typeface="+mj-lt"/>
                <a:ea typeface="Calibri" panose="020F0502020204030204" pitchFamily="34" charset="0"/>
                <a:cs typeface="Calibri" panose="020F0502020204030204" pitchFamily="34" charset="0"/>
              </a:rPr>
              <a:t>Here, we have merged all the test scenarios in one Git hub repository:</a:t>
            </a:r>
          </a:p>
          <a:p>
            <a:pPr marL="0" indent="0">
              <a:buNone/>
            </a:pPr>
            <a:endParaRPr lang="en-IN" sz="2200" dirty="0"/>
          </a:p>
        </p:txBody>
      </p:sp>
      <p:sp>
        <p:nvSpPr>
          <p:cNvPr id="4" name="Date Placeholder 3">
            <a:extLst>
              <a:ext uri="{FF2B5EF4-FFF2-40B4-BE49-F238E27FC236}">
                <a16:creationId xmlns:a16="http://schemas.microsoft.com/office/drawing/2014/main" id="{342032CB-E1E8-5A1C-7D40-E21388153FC9}"/>
              </a:ext>
            </a:extLst>
          </p:cNvPr>
          <p:cNvSpPr>
            <a:spLocks noGrp="1"/>
          </p:cNvSpPr>
          <p:nvPr>
            <p:ph type="dt" sz="half" idx="10"/>
          </p:nvPr>
        </p:nvSpPr>
        <p:spPr>
          <a:xfrm>
            <a:off x="908304" y="6356350"/>
            <a:ext cx="2743200" cy="365125"/>
          </a:xfrm>
        </p:spPr>
        <p:txBody>
          <a:bodyPr>
            <a:normAutofit/>
          </a:bodyPr>
          <a:lstStyle/>
          <a:p>
            <a:pPr>
              <a:spcAft>
                <a:spcPts val="600"/>
              </a:spcAft>
            </a:pPr>
            <a:r>
              <a:rPr lang="en-US"/>
              <a:t>9/4/20XX</a:t>
            </a:r>
          </a:p>
        </p:txBody>
      </p:sp>
      <p:sp>
        <p:nvSpPr>
          <p:cNvPr id="5" name="Footer Placeholder 4">
            <a:extLst>
              <a:ext uri="{FF2B5EF4-FFF2-40B4-BE49-F238E27FC236}">
                <a16:creationId xmlns:a16="http://schemas.microsoft.com/office/drawing/2014/main" id="{909734C0-99A2-B46E-16EE-72AB3E51130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First Cry</a:t>
            </a:r>
          </a:p>
        </p:txBody>
      </p:sp>
      <p:sp>
        <p:nvSpPr>
          <p:cNvPr id="6" name="Slide Number Placeholder 5">
            <a:extLst>
              <a:ext uri="{FF2B5EF4-FFF2-40B4-BE49-F238E27FC236}">
                <a16:creationId xmlns:a16="http://schemas.microsoft.com/office/drawing/2014/main" id="{B94110D7-EF8F-A5EA-F554-2A48A3A16063}"/>
              </a:ext>
            </a:extLst>
          </p:cNvPr>
          <p:cNvSpPr>
            <a:spLocks noGrp="1"/>
          </p:cNvSpPr>
          <p:nvPr>
            <p:ph type="sldNum" sz="quarter" idx="12"/>
          </p:nvPr>
        </p:nvSpPr>
        <p:spPr>
          <a:xfrm>
            <a:off x="8540496" y="6356350"/>
            <a:ext cx="2743200" cy="365125"/>
          </a:xfrm>
        </p:spPr>
        <p:txBody>
          <a:bodyPr>
            <a:normAutofit/>
          </a:bodyPr>
          <a:lstStyle/>
          <a:p>
            <a:pPr>
              <a:spcAft>
                <a:spcPts val="600"/>
              </a:spcAft>
            </a:pPr>
            <a:fld id="{A65A5C87-DF58-40C8-B092-1DE63DB4547E}" type="slidenum">
              <a:rPr lang="en-US" smtClean="0"/>
              <a:pPr>
                <a:spcAft>
                  <a:spcPts val="600"/>
                </a:spcAft>
              </a:pPr>
              <a:t>51</a:t>
            </a:fld>
            <a:endParaRPr lang="en-US"/>
          </a:p>
        </p:txBody>
      </p:sp>
    </p:spTree>
    <p:extLst>
      <p:ext uri="{BB962C8B-B14F-4D97-AF65-F5344CB8AC3E}">
        <p14:creationId xmlns:p14="http://schemas.microsoft.com/office/powerpoint/2010/main" val="1209992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E3A-DB80-46C8-A227-EE0F7E87D747}"/>
              </a:ext>
            </a:extLst>
          </p:cNvPr>
          <p:cNvSpPr>
            <a:spLocks noGrp="1"/>
          </p:cNvSpPr>
          <p:nvPr>
            <p:ph type="title"/>
          </p:nvPr>
        </p:nvSpPr>
        <p:spPr/>
        <p:txBody>
          <a:bodyPr/>
          <a:lstStyle/>
          <a:p>
            <a:r>
              <a:rPr lang="en-US" dirty="0"/>
              <a:t>Thank you</a:t>
            </a:r>
          </a:p>
        </p:txBody>
      </p:sp>
      <p:pic>
        <p:nvPicPr>
          <p:cNvPr id="17" name="Picture Placeholder 16" descr="woman writing on a dry erase board">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2"/>
          <a:srcRect l="59" r="59"/>
          <a:stretch/>
        </p:blipFill>
        <p:spPr/>
      </p:pic>
      <p:pic>
        <p:nvPicPr>
          <p:cNvPr id="19" name="Picture Placeholder 18" descr="hands on a set of papers">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3"/>
          <a:srcRect l="59" r="59"/>
          <a:stretch/>
        </p:blipFill>
        <p:spPr/>
      </p:pic>
      <p:pic>
        <p:nvPicPr>
          <p:cNvPr id="21" name="Picture Placeholder 20" descr="view of office">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4"/>
          <a:srcRect l="29" r="29"/>
          <a:stretch/>
        </p:blipFill>
        <p:spPr/>
      </p:pic>
      <p:pic>
        <p:nvPicPr>
          <p:cNvPr id="23" name="Picture Placeholder 22" descr="pen on top of a day plan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5"/>
          <a:srcRect l="29" r="29"/>
          <a:stretch/>
        </p:blipFill>
        <p:spPr/>
      </p:pic>
      <p:pic>
        <p:nvPicPr>
          <p:cNvPr id="25" name="Online Image Placeholder 23" descr="Us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6">
            <a:extLst>
              <a:ext uri="{96DAC541-7B7A-43D3-8B79-37D633B846F1}">
                <asvg:svgBlip xmlns:asvg="http://schemas.microsoft.com/office/drawing/2016/SVG/main" r:embed="rId7"/>
              </a:ext>
            </a:extLst>
          </a:blip>
          <a:srcRect/>
          <a:stretch/>
        </p:blipFill>
        <p:spPr>
          <a:prstGeom prst="rect">
            <a:avLst/>
          </a:prstGeom>
        </p:spPr>
      </p:pic>
      <p:sp>
        <p:nvSpPr>
          <p:cNvPr id="10" name="Text Placeholder 9">
            <a:extLst>
              <a:ext uri="{FF2B5EF4-FFF2-40B4-BE49-F238E27FC236}">
                <a16:creationId xmlns:a16="http://schemas.microsoft.com/office/drawing/2014/main" id="{82977D1C-657B-4FA7-B4A1-CD08EC61D37B}"/>
              </a:ext>
            </a:extLst>
          </p:cNvPr>
          <p:cNvSpPr>
            <a:spLocks noGrp="1"/>
          </p:cNvSpPr>
          <p:nvPr>
            <p:ph type="body" sz="quarter" idx="22"/>
          </p:nvPr>
        </p:nvSpPr>
        <p:spPr/>
        <p:txBody>
          <a:bodyPr/>
          <a:lstStyle/>
          <a:p>
            <a:pPr marL="0" indent="0">
              <a:buNone/>
            </a:pPr>
            <a:r>
              <a:rPr lang="en-US" sz="1600" dirty="0"/>
              <a:t>Batch_01</a:t>
            </a:r>
          </a:p>
        </p:txBody>
      </p:sp>
      <p:pic>
        <p:nvPicPr>
          <p:cNvPr id="27" name="Online Image Placeholder 27" descr="Envelope">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8">
            <a:extLst>
              <a:ext uri="{96DAC541-7B7A-43D3-8B79-37D633B846F1}">
                <asvg:svgBlip xmlns:asvg="http://schemas.microsoft.com/office/drawing/2016/SVG/main" r:embed="rId9"/>
              </a:ext>
            </a:extLst>
          </a:blip>
          <a:srcRect/>
          <a:stretch/>
        </p:blipFill>
        <p:spPr>
          <a:prstGeom prst="rect">
            <a:avLst/>
          </a:prstGeom>
        </p:spPr>
      </p:pic>
      <p:sp>
        <p:nvSpPr>
          <p:cNvPr id="11" name="Text Placeholder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a:lstStyle/>
          <a:p>
            <a:r>
              <a:rPr lang="en-US" dirty="0"/>
              <a:t>Mphasis</a:t>
            </a:r>
          </a:p>
        </p:txBody>
      </p:sp>
      <p:pic>
        <p:nvPicPr>
          <p:cNvPr id="29" name="Online Image Placeholder 11" descr="Monito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prstGeom prst="rect">
            <a:avLst/>
          </a:prstGeom>
        </p:spPr>
      </p:pic>
      <p:sp>
        <p:nvSpPr>
          <p:cNvPr id="12" name="Text Placeholder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a:lstStyle/>
          <a:p>
            <a:r>
              <a:rPr lang="en-US" sz="1600" dirty="0" err="1"/>
              <a:t>FirsctCry</a:t>
            </a:r>
            <a:endParaRPr lang="en-US" dirty="0"/>
          </a:p>
        </p:txBody>
      </p:sp>
      <p:sp>
        <p:nvSpPr>
          <p:cNvPr id="6" name="Date Placeholder 5">
            <a:extLst>
              <a:ext uri="{FF2B5EF4-FFF2-40B4-BE49-F238E27FC236}">
                <a16:creationId xmlns:a16="http://schemas.microsoft.com/office/drawing/2014/main" id="{D6C90EA9-2998-4A9C-A666-B38258E20B60}"/>
              </a:ext>
            </a:extLst>
          </p:cNvPr>
          <p:cNvSpPr>
            <a:spLocks noGrp="1"/>
          </p:cNvSpPr>
          <p:nvPr>
            <p:ph type="dt" sz="half" idx="18"/>
          </p:nvPr>
        </p:nvSpPr>
        <p:spPr/>
        <p:txBody>
          <a:bodyPr/>
          <a:lstStyle/>
          <a:p>
            <a:r>
              <a:rPr lang="en-US" dirty="0"/>
              <a:t>9/4/20XX</a:t>
            </a:r>
          </a:p>
        </p:txBody>
      </p:sp>
      <p:sp>
        <p:nvSpPr>
          <p:cNvPr id="7" name="Footer Placeholder 6">
            <a:extLst>
              <a:ext uri="{FF2B5EF4-FFF2-40B4-BE49-F238E27FC236}">
                <a16:creationId xmlns:a16="http://schemas.microsoft.com/office/drawing/2014/main" id="{E1241EFF-1DFD-4B6D-BFDE-8E8B18833441}"/>
              </a:ext>
            </a:extLst>
          </p:cNvPr>
          <p:cNvSpPr>
            <a:spLocks noGrp="1"/>
          </p:cNvSpPr>
          <p:nvPr>
            <p:ph type="ftr" sz="quarter" idx="19"/>
          </p:nvPr>
        </p:nvSpPr>
        <p:spPr/>
        <p:txBody>
          <a:bodyPr/>
          <a:lstStyle/>
          <a:p>
            <a:r>
              <a:rPr lang="en-US" dirty="0"/>
              <a:t>First Cry</a:t>
            </a:r>
          </a:p>
        </p:txBody>
      </p:sp>
      <p:sp>
        <p:nvSpPr>
          <p:cNvPr id="8" name="Slide Number Placehold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a:lstStyle/>
          <a:p>
            <a:fld id="{A65A5C87-DF58-40C8-B092-1DE63DB4547E}" type="slidenum">
              <a:rPr lang="en-US" smtClean="0"/>
              <a:t>52</a:t>
            </a:fld>
            <a:endParaRPr lang="en-US" dirty="0"/>
          </a:p>
        </p:txBody>
      </p:sp>
    </p:spTree>
    <p:extLst>
      <p:ext uri="{BB962C8B-B14F-4D97-AF65-F5344CB8AC3E}">
        <p14:creationId xmlns:p14="http://schemas.microsoft.com/office/powerpoint/2010/main" val="125775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A8C5-C7B7-4371-B71E-9C8FAE72F98D}"/>
              </a:ext>
            </a:extLst>
          </p:cNvPr>
          <p:cNvSpPr>
            <a:spLocks noGrp="1"/>
          </p:cNvSpPr>
          <p:nvPr>
            <p:ph type="title"/>
          </p:nvPr>
        </p:nvSpPr>
        <p:spPr/>
        <p:txBody>
          <a:bodyPr/>
          <a:lstStyle/>
          <a:p>
            <a:r>
              <a:rPr lang="en-US"/>
              <a:t>Technologies Used</a:t>
            </a:r>
            <a:endParaRPr lang="en-IN" dirty="0"/>
          </a:p>
        </p:txBody>
      </p:sp>
      <p:sp>
        <p:nvSpPr>
          <p:cNvPr id="3" name="Text Placeholder 2">
            <a:extLst>
              <a:ext uri="{FF2B5EF4-FFF2-40B4-BE49-F238E27FC236}">
                <a16:creationId xmlns:a16="http://schemas.microsoft.com/office/drawing/2014/main" id="{72E2D876-3966-4176-844F-864895CBDF4A}"/>
              </a:ext>
            </a:extLst>
          </p:cNvPr>
          <p:cNvSpPr>
            <a:spLocks noGrp="1"/>
          </p:cNvSpPr>
          <p:nvPr>
            <p:ph type="body" idx="1"/>
          </p:nvPr>
        </p:nvSpPr>
        <p:spPr>
          <a:xfrm>
            <a:off x="8613648" y="1615736"/>
            <a:ext cx="2688336" cy="3648722"/>
          </a:xfrm>
        </p:spPr>
        <p:txBody>
          <a:bodyPr>
            <a:noAutofit/>
          </a:bodyPr>
          <a:lstStyle/>
          <a:p>
            <a:pPr>
              <a:lnSpc>
                <a:spcPct val="100000"/>
              </a:lnSpc>
            </a:pPr>
            <a:r>
              <a:rPr lang="en-US" sz="1600" dirty="0"/>
              <a:t>TestNG</a:t>
            </a:r>
            <a:r>
              <a:rPr lang="en-IN" sz="1600" dirty="0"/>
              <a:t> &amp; Junit</a:t>
            </a:r>
          </a:p>
          <a:p>
            <a:pPr>
              <a:lnSpc>
                <a:spcPct val="100000"/>
              </a:lnSpc>
            </a:pPr>
            <a:r>
              <a:rPr lang="en-IN" sz="1600" dirty="0"/>
              <a:t>Selenium WebDriver</a:t>
            </a:r>
          </a:p>
          <a:p>
            <a:pPr>
              <a:lnSpc>
                <a:spcPct val="100000"/>
              </a:lnSpc>
            </a:pPr>
            <a:r>
              <a:rPr lang="en-IN" sz="1600" dirty="0"/>
              <a:t>Cucumber</a:t>
            </a:r>
          </a:p>
          <a:p>
            <a:pPr>
              <a:lnSpc>
                <a:spcPct val="100000"/>
              </a:lnSpc>
            </a:pPr>
            <a:r>
              <a:rPr lang="en-IN" sz="1600" dirty="0"/>
              <a:t>Jira</a:t>
            </a:r>
          </a:p>
          <a:p>
            <a:pPr>
              <a:lnSpc>
                <a:spcPct val="100000"/>
              </a:lnSpc>
            </a:pPr>
            <a:r>
              <a:rPr lang="en-IN" sz="1600" dirty="0"/>
              <a:t>Data Driven Testing</a:t>
            </a:r>
          </a:p>
          <a:p>
            <a:pPr>
              <a:lnSpc>
                <a:spcPct val="100000"/>
              </a:lnSpc>
            </a:pPr>
            <a:r>
              <a:rPr lang="en-US" sz="1600" dirty="0"/>
              <a:t>POM framework</a:t>
            </a:r>
          </a:p>
          <a:p>
            <a:pPr>
              <a:lnSpc>
                <a:spcPct val="100000"/>
              </a:lnSpc>
            </a:pPr>
            <a:r>
              <a:rPr lang="en-US" sz="1600" dirty="0"/>
              <a:t>Extent reports &amp; Log4j</a:t>
            </a:r>
          </a:p>
          <a:p>
            <a:pPr>
              <a:lnSpc>
                <a:spcPct val="100000"/>
              </a:lnSpc>
            </a:pPr>
            <a:r>
              <a:rPr lang="en-US" sz="1600" dirty="0"/>
              <a:t>TestNG Listeners </a:t>
            </a:r>
          </a:p>
          <a:p>
            <a:pPr>
              <a:lnSpc>
                <a:spcPct val="100000"/>
              </a:lnSpc>
            </a:pPr>
            <a:r>
              <a:rPr lang="en-US" sz="1600" dirty="0" err="1"/>
              <a:t>IRetry</a:t>
            </a:r>
            <a:r>
              <a:rPr lang="en-US" sz="1600" dirty="0"/>
              <a:t> Listener</a:t>
            </a:r>
          </a:p>
        </p:txBody>
      </p:sp>
    </p:spTree>
    <p:extLst>
      <p:ext uri="{BB962C8B-B14F-4D97-AF65-F5344CB8AC3E}">
        <p14:creationId xmlns:p14="http://schemas.microsoft.com/office/powerpoint/2010/main" val="4260056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0AA6-127F-A698-707C-8CEDB7C731F8}"/>
              </a:ext>
            </a:extLst>
          </p:cNvPr>
          <p:cNvSpPr>
            <a:spLocks noGrp="1"/>
          </p:cNvSpPr>
          <p:nvPr>
            <p:ph type="title"/>
          </p:nvPr>
        </p:nvSpPr>
        <p:spPr/>
        <p:txBody>
          <a:bodyPr/>
          <a:lstStyle/>
          <a:p>
            <a:r>
              <a:rPr lang="en-IN" dirty="0"/>
              <a:t>Selenium WebDriver:</a:t>
            </a:r>
          </a:p>
        </p:txBody>
      </p:sp>
      <p:sp>
        <p:nvSpPr>
          <p:cNvPr id="3" name="Content Placeholder 2">
            <a:extLst>
              <a:ext uri="{FF2B5EF4-FFF2-40B4-BE49-F238E27FC236}">
                <a16:creationId xmlns:a16="http://schemas.microsoft.com/office/drawing/2014/main" id="{DFCADDEC-E2F2-40CE-6EA3-7A69E3D48B5E}"/>
              </a:ext>
            </a:extLst>
          </p:cNvPr>
          <p:cNvSpPr>
            <a:spLocks noGrp="1"/>
          </p:cNvSpPr>
          <p:nvPr>
            <p:ph idx="1"/>
          </p:nvPr>
        </p:nvSpPr>
        <p:spPr/>
        <p:txBody>
          <a:bodyPr>
            <a:noAutofit/>
          </a:bodyPr>
          <a:lstStyle/>
          <a:p>
            <a:pPr algn="just">
              <a:lnSpc>
                <a:spcPct val="150000"/>
              </a:lnSpc>
              <a:buFont typeface="Wingdings" panose="05000000000000000000" pitchFamily="2" charset="2"/>
              <a:buChar char="q"/>
            </a:pPr>
            <a:r>
              <a:rPr lang="en-US" sz="1800" dirty="0">
                <a:latin typeface="+mj-lt"/>
                <a:ea typeface="Calibri" panose="020F0502020204030204" pitchFamily="34" charset="0"/>
                <a:cs typeface="Calibri" panose="020F0502020204030204" pitchFamily="34" charset="0"/>
              </a:rPr>
              <a:t>Selenium WebDriver is an automation tool that allows users to interact with web browsers programmatically.</a:t>
            </a:r>
          </a:p>
          <a:p>
            <a:pPr algn="just">
              <a:lnSpc>
                <a:spcPct val="150000"/>
              </a:lnSpc>
              <a:buFont typeface="Wingdings" panose="05000000000000000000" pitchFamily="2" charset="2"/>
              <a:buChar char="q"/>
            </a:pPr>
            <a:r>
              <a:rPr lang="en-US" sz="1800" dirty="0">
                <a:latin typeface="+mj-lt"/>
                <a:ea typeface="Calibri" panose="020F0502020204030204" pitchFamily="34" charset="0"/>
                <a:cs typeface="Calibri" panose="020F0502020204030204" pitchFamily="34" charset="0"/>
              </a:rPr>
              <a:t>WebDriver facilitates actions such as clicking buttons, entering text, and navigating through web pages by directly communicating with the browser. </a:t>
            </a:r>
          </a:p>
          <a:p>
            <a:pPr algn="just">
              <a:lnSpc>
                <a:spcPct val="150000"/>
              </a:lnSpc>
              <a:buFont typeface="Wingdings" panose="05000000000000000000" pitchFamily="2" charset="2"/>
              <a:buChar char="q"/>
            </a:pPr>
            <a:r>
              <a:rPr lang="en-US" sz="1800" dirty="0">
                <a:latin typeface="+mj-lt"/>
                <a:ea typeface="Calibri" panose="020F0502020204030204" pitchFamily="34" charset="0"/>
                <a:cs typeface="Calibri" panose="020F0502020204030204" pitchFamily="34" charset="0"/>
              </a:rPr>
              <a:t>It supports various browsers and provides a rich set of APIs for interacting with web elements.</a:t>
            </a:r>
          </a:p>
          <a:p>
            <a:pPr algn="just">
              <a:lnSpc>
                <a:spcPct val="150000"/>
              </a:lnSpc>
              <a:buFont typeface="Wingdings" panose="05000000000000000000" pitchFamily="2" charset="2"/>
              <a:buChar char="q"/>
            </a:pPr>
            <a:r>
              <a:rPr lang="en-US" sz="1800" dirty="0">
                <a:latin typeface="+mj-lt"/>
                <a:ea typeface="Calibri" panose="020F0502020204030204" pitchFamily="34" charset="0"/>
                <a:cs typeface="Calibri" panose="020F0502020204030204" pitchFamily="34" charset="0"/>
              </a:rPr>
              <a:t> With WebDriver, users can write automated test scripts using their preferred programming language, enhancing testing productivity and enabling robust web application testing.</a:t>
            </a:r>
            <a:endParaRPr lang="en-IN" sz="1800" dirty="0">
              <a:latin typeface="+mj-lt"/>
              <a:ea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BC9EFA96-B4BA-E64F-92D5-2E207EDD9EE4}"/>
              </a:ext>
            </a:extLst>
          </p:cNvPr>
          <p:cNvSpPr>
            <a:spLocks noGrp="1"/>
          </p:cNvSpPr>
          <p:nvPr>
            <p:ph type="dt" sz="half" idx="10"/>
          </p:nvPr>
        </p:nvSpPr>
        <p:spPr/>
        <p:txBody>
          <a:bodyPr/>
          <a:lstStyle/>
          <a:p>
            <a:r>
              <a:rPr lang="en-US" dirty="0"/>
              <a:t>9/4/20XX</a:t>
            </a:r>
          </a:p>
        </p:txBody>
      </p:sp>
      <p:sp>
        <p:nvSpPr>
          <p:cNvPr id="5" name="Footer Placeholder 4">
            <a:extLst>
              <a:ext uri="{FF2B5EF4-FFF2-40B4-BE49-F238E27FC236}">
                <a16:creationId xmlns:a16="http://schemas.microsoft.com/office/drawing/2014/main" id="{2A07CE8C-9E82-45D7-F1FA-6A4F00F895A8}"/>
              </a:ext>
            </a:extLst>
          </p:cNvPr>
          <p:cNvSpPr>
            <a:spLocks noGrp="1"/>
          </p:cNvSpPr>
          <p:nvPr>
            <p:ph type="ftr" sz="quarter" idx="11"/>
          </p:nvPr>
        </p:nvSpPr>
        <p:spPr/>
        <p:txBody>
          <a:bodyPr/>
          <a:lstStyle/>
          <a:p>
            <a:r>
              <a:rPr lang="en-US" dirty="0"/>
              <a:t>First Cry</a:t>
            </a:r>
          </a:p>
        </p:txBody>
      </p:sp>
      <p:sp>
        <p:nvSpPr>
          <p:cNvPr id="6" name="Slide Number Placeholder 5">
            <a:extLst>
              <a:ext uri="{FF2B5EF4-FFF2-40B4-BE49-F238E27FC236}">
                <a16:creationId xmlns:a16="http://schemas.microsoft.com/office/drawing/2014/main" id="{9BE21BBE-04D3-CD65-D828-E6342BC3D6E9}"/>
              </a:ext>
            </a:extLst>
          </p:cNvPr>
          <p:cNvSpPr>
            <a:spLocks noGrp="1"/>
          </p:cNvSpPr>
          <p:nvPr>
            <p:ph type="sldNum" sz="quarter" idx="12"/>
          </p:nvPr>
        </p:nvSpPr>
        <p:spPr/>
        <p:txBody>
          <a:bodyPr/>
          <a:lstStyle/>
          <a:p>
            <a:fld id="{A65A5C87-DF58-40C8-B092-1DE63DB4547E}" type="slidenum">
              <a:rPr lang="en-US" smtClean="0"/>
              <a:t>7</a:t>
            </a:fld>
            <a:endParaRPr lang="en-US" dirty="0"/>
          </a:p>
        </p:txBody>
      </p:sp>
    </p:spTree>
    <p:extLst>
      <p:ext uri="{BB962C8B-B14F-4D97-AF65-F5344CB8AC3E}">
        <p14:creationId xmlns:p14="http://schemas.microsoft.com/office/powerpoint/2010/main" val="2973207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1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1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1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2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2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CD87101-824B-3B51-F297-AFA6B26B9F12}"/>
              </a:ext>
            </a:extLst>
          </p:cNvPr>
          <p:cNvSpPr txBox="1"/>
          <p:nvPr/>
        </p:nvSpPr>
        <p:spPr>
          <a:xfrm>
            <a:off x="838200" y="253397"/>
            <a:ext cx="10515600" cy="127323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Usage of Selenium WebDriver:</a:t>
            </a:r>
          </a:p>
        </p:txBody>
      </p:sp>
      <p:sp>
        <p:nvSpPr>
          <p:cNvPr id="33" name="Rectangle 2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C5D7E32-FB77-E8C9-4F78-05475390F4CF}"/>
              </a:ext>
            </a:extLst>
          </p:cNvPr>
          <p:cNvSpPr txBox="1"/>
          <p:nvPr/>
        </p:nvSpPr>
        <p:spPr>
          <a:xfrm>
            <a:off x="838200" y="2478024"/>
            <a:ext cx="10515600" cy="3694176"/>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dirty="0"/>
              <a:t>Selenium WebDriver is primarily used for automating testing tasks in web applications. Some       common use cases of Selenium WebDriver include:</a:t>
            </a:r>
          </a:p>
          <a:p>
            <a:pPr marL="342900" indent="-228600">
              <a:spcAft>
                <a:spcPts val="600"/>
              </a:spcAft>
              <a:buFont typeface="Arial" panose="020B0604020202020204" pitchFamily="34" charset="0"/>
              <a:buChar char="•"/>
            </a:pPr>
            <a:r>
              <a:rPr lang="en-US" dirty="0"/>
              <a:t>Writing and executing automated test scripts to validate the functionality of web applications.</a:t>
            </a:r>
          </a:p>
          <a:p>
            <a:pPr marL="342900" indent="-228600">
              <a:spcAft>
                <a:spcPts val="600"/>
              </a:spcAft>
              <a:buFont typeface="Arial" panose="020B0604020202020204" pitchFamily="34" charset="0"/>
              <a:buChar char="•"/>
            </a:pPr>
            <a:r>
              <a:rPr lang="en-US" dirty="0"/>
              <a:t>Automating repetitive tasks such as form submissions, data entry, and navigation across web pages.</a:t>
            </a:r>
          </a:p>
          <a:p>
            <a:pPr marL="342900" indent="-228600">
              <a:spcAft>
                <a:spcPts val="600"/>
              </a:spcAft>
              <a:buFont typeface="Arial" panose="020B0604020202020204" pitchFamily="34" charset="0"/>
              <a:buChar char="•"/>
            </a:pPr>
            <a:r>
              <a:rPr lang="en-US" dirty="0"/>
              <a:t>Performing cross-browser testing to ensure consistent functionality across different web browsers.</a:t>
            </a:r>
          </a:p>
          <a:p>
            <a:pPr marL="342900" indent="-228600">
              <a:spcAft>
                <a:spcPts val="600"/>
              </a:spcAft>
              <a:buFont typeface="Arial" panose="020B0604020202020204" pitchFamily="34" charset="0"/>
              <a:buChar char="•"/>
            </a:pPr>
            <a:r>
              <a:rPr lang="en-US" dirty="0"/>
              <a:t>Integrating with testing frameworks like TestNG or JUnit to manage test suites, generate reports, and handle dependencies.</a:t>
            </a:r>
          </a:p>
          <a:p>
            <a:pPr marL="342900" indent="-228600">
              <a:spcAft>
                <a:spcPts val="600"/>
              </a:spcAft>
              <a:buFont typeface="Arial" panose="020B0604020202020204" pitchFamily="34" charset="0"/>
              <a:buChar char="•"/>
            </a:pPr>
            <a:r>
              <a:rPr lang="en-US" dirty="0"/>
              <a:t>Implementing data-driven testing by parameterizing test scripts to execute with multiple sets of data.</a:t>
            </a:r>
          </a:p>
        </p:txBody>
      </p:sp>
      <p:sp>
        <p:nvSpPr>
          <p:cNvPr id="2" name="Date Placeholder 1">
            <a:extLst>
              <a:ext uri="{FF2B5EF4-FFF2-40B4-BE49-F238E27FC236}">
                <a16:creationId xmlns:a16="http://schemas.microsoft.com/office/drawing/2014/main" id="{DE831E58-3DF4-CC5A-3A66-71B5B3417F5B}"/>
              </a:ext>
            </a:extLst>
          </p:cNvPr>
          <p:cNvSpPr>
            <a:spLocks noGrp="1"/>
          </p:cNvSpPr>
          <p:nvPr>
            <p:ph type="dt" sz="half" idx="10"/>
          </p:nvPr>
        </p:nvSpPr>
        <p:spPr>
          <a:xfrm>
            <a:off x="908304" y="6356350"/>
            <a:ext cx="2743200" cy="365125"/>
          </a:xfrm>
        </p:spPr>
        <p:txBody>
          <a:bodyPr vert="horz" lIns="91440" tIns="45720" rIns="91440" bIns="45720" rtlCol="0" anchor="ctr">
            <a:normAutofit/>
          </a:bodyPr>
          <a:lstStyle/>
          <a:p>
            <a:pPr>
              <a:spcAft>
                <a:spcPts val="600"/>
              </a:spcAft>
            </a:pPr>
            <a:r>
              <a:rPr lang="en-US"/>
              <a:t>9/4/20XX</a:t>
            </a:r>
          </a:p>
        </p:txBody>
      </p:sp>
      <p:sp>
        <p:nvSpPr>
          <p:cNvPr id="3" name="Footer Placeholder 2">
            <a:extLst>
              <a:ext uri="{FF2B5EF4-FFF2-40B4-BE49-F238E27FC236}">
                <a16:creationId xmlns:a16="http://schemas.microsoft.com/office/drawing/2014/main" id="{0F4BF036-33B3-255B-BC56-B186204C57E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t>First Cry </a:t>
            </a:r>
            <a:endParaRPr lang="en-US" kern="1200" dirty="0">
              <a:solidFill>
                <a:schemeClr val="tx1">
                  <a:tint val="75000"/>
                </a:schemeClr>
              </a:solidFill>
              <a:latin typeface="+mn-lt"/>
              <a:ea typeface="+mn-ea"/>
              <a:cs typeface="+mn-cs"/>
            </a:endParaRPr>
          </a:p>
        </p:txBody>
      </p:sp>
      <p:sp>
        <p:nvSpPr>
          <p:cNvPr id="4" name="Slide Number Placeholder 3">
            <a:extLst>
              <a:ext uri="{FF2B5EF4-FFF2-40B4-BE49-F238E27FC236}">
                <a16:creationId xmlns:a16="http://schemas.microsoft.com/office/drawing/2014/main" id="{768E1304-D154-E84A-A9AD-D1B1461C0B00}"/>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8</a:t>
            </a:fld>
            <a:endParaRPr lang="en-US"/>
          </a:p>
        </p:txBody>
      </p:sp>
    </p:spTree>
    <p:extLst>
      <p:ext uri="{BB962C8B-B14F-4D97-AF65-F5344CB8AC3E}">
        <p14:creationId xmlns:p14="http://schemas.microsoft.com/office/powerpoint/2010/main" val="2232624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4886555-1A4D-F885-061E-45DFFC36FBC7}"/>
              </a:ext>
            </a:extLst>
          </p:cNvPr>
          <p:cNvSpPr txBox="1"/>
          <p:nvPr/>
        </p:nvSpPr>
        <p:spPr>
          <a:xfrm>
            <a:off x="838200" y="253397"/>
            <a:ext cx="10515600" cy="127323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Benefits of using Selenium WebDriver:</a:t>
            </a:r>
          </a:p>
        </p:txBody>
      </p:sp>
      <p:sp>
        <p:nvSpPr>
          <p:cNvPr id="25" name="Rectangle 2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F4EB276-B264-24B3-2CDE-8C538807C5E8}"/>
              </a:ext>
            </a:extLst>
          </p:cNvPr>
          <p:cNvSpPr txBox="1"/>
          <p:nvPr/>
        </p:nvSpPr>
        <p:spPr>
          <a:xfrm>
            <a:off x="838200" y="2478024"/>
            <a:ext cx="10515600" cy="3694176"/>
          </a:xfrm>
          <a:prstGeom prst="rect">
            <a:avLst/>
          </a:prstGeom>
        </p:spPr>
        <p:txBody>
          <a:bodyPr vert="horz" lIns="91440" tIns="45720" rIns="91440" bIns="45720" rtlCol="0">
            <a:normAutofit/>
          </a:bodyPr>
          <a:lstStyle/>
          <a:p>
            <a:pPr marL="342900" indent="-228600">
              <a:lnSpc>
                <a:spcPct val="110000"/>
              </a:lnSpc>
              <a:spcAft>
                <a:spcPts val="600"/>
              </a:spcAft>
              <a:buFont typeface="Arial" panose="020B0604020202020204" pitchFamily="34" charset="0"/>
              <a:buChar char="•"/>
            </a:pPr>
            <a:r>
              <a:rPr lang="en-US" sz="2000" dirty="0"/>
              <a:t>Cross-Browser Compatibility</a:t>
            </a:r>
          </a:p>
          <a:p>
            <a:pPr marL="342900" indent="-228600">
              <a:lnSpc>
                <a:spcPct val="110000"/>
              </a:lnSpc>
              <a:spcAft>
                <a:spcPts val="600"/>
              </a:spcAft>
              <a:buFont typeface="Arial" panose="020B0604020202020204" pitchFamily="34" charset="0"/>
              <a:buChar char="•"/>
            </a:pPr>
            <a:r>
              <a:rPr lang="en-US" sz="2000" dirty="0"/>
              <a:t>Language Support</a:t>
            </a:r>
          </a:p>
          <a:p>
            <a:pPr marL="342900" indent="-228600">
              <a:lnSpc>
                <a:spcPct val="110000"/>
              </a:lnSpc>
              <a:spcAft>
                <a:spcPts val="600"/>
              </a:spcAft>
              <a:buFont typeface="Arial" panose="020B0604020202020204" pitchFamily="34" charset="0"/>
              <a:buChar char="•"/>
            </a:pPr>
            <a:r>
              <a:rPr lang="en-US" sz="2000" dirty="0"/>
              <a:t>Platform Independence</a:t>
            </a:r>
          </a:p>
          <a:p>
            <a:pPr marL="342900" indent="-228600">
              <a:lnSpc>
                <a:spcPct val="110000"/>
              </a:lnSpc>
              <a:spcAft>
                <a:spcPts val="600"/>
              </a:spcAft>
              <a:buFont typeface="Arial" panose="020B0604020202020204" pitchFamily="34" charset="0"/>
              <a:buChar char="•"/>
            </a:pPr>
            <a:r>
              <a:rPr lang="en-US" sz="2000" dirty="0"/>
              <a:t>Integration with Testing Frameworks</a:t>
            </a:r>
          </a:p>
          <a:p>
            <a:pPr marL="342900" indent="-228600">
              <a:lnSpc>
                <a:spcPct val="110000"/>
              </a:lnSpc>
              <a:spcAft>
                <a:spcPts val="600"/>
              </a:spcAft>
              <a:buFont typeface="Arial" panose="020B0604020202020204" pitchFamily="34" charset="0"/>
              <a:buChar char="•"/>
            </a:pPr>
            <a:r>
              <a:rPr lang="en-US" sz="2000" dirty="0"/>
              <a:t>Enhanced Test Automation</a:t>
            </a:r>
          </a:p>
          <a:p>
            <a:pPr marL="342900" indent="-228600">
              <a:lnSpc>
                <a:spcPct val="110000"/>
              </a:lnSpc>
              <a:spcAft>
                <a:spcPts val="600"/>
              </a:spcAft>
              <a:buFont typeface="Arial" panose="020B0604020202020204" pitchFamily="34" charset="0"/>
              <a:buChar char="•"/>
            </a:pPr>
            <a:r>
              <a:rPr lang="en-US" sz="2000" dirty="0"/>
              <a:t>Cost-Effective Testing</a:t>
            </a:r>
          </a:p>
        </p:txBody>
      </p:sp>
      <p:sp>
        <p:nvSpPr>
          <p:cNvPr id="2" name="Date Placeholder 1">
            <a:extLst>
              <a:ext uri="{FF2B5EF4-FFF2-40B4-BE49-F238E27FC236}">
                <a16:creationId xmlns:a16="http://schemas.microsoft.com/office/drawing/2014/main" id="{DE485F4B-8B3A-498C-3E29-142F8BDF7A93}"/>
              </a:ext>
            </a:extLst>
          </p:cNvPr>
          <p:cNvSpPr>
            <a:spLocks noGrp="1"/>
          </p:cNvSpPr>
          <p:nvPr>
            <p:ph type="dt" sz="half" idx="10"/>
          </p:nvPr>
        </p:nvSpPr>
        <p:spPr>
          <a:xfrm>
            <a:off x="908304" y="6356350"/>
            <a:ext cx="2743200" cy="365125"/>
          </a:xfrm>
        </p:spPr>
        <p:txBody>
          <a:bodyPr vert="horz" lIns="91440" tIns="45720" rIns="91440" bIns="45720" rtlCol="0" anchor="ctr">
            <a:normAutofit/>
          </a:bodyPr>
          <a:lstStyle/>
          <a:p>
            <a:pPr>
              <a:spcAft>
                <a:spcPts val="600"/>
              </a:spcAft>
            </a:pPr>
            <a:r>
              <a:rPr lang="en-US"/>
              <a:t>9/4/20XX</a:t>
            </a:r>
          </a:p>
        </p:txBody>
      </p:sp>
      <p:sp>
        <p:nvSpPr>
          <p:cNvPr id="3" name="Footer Placeholder 2">
            <a:extLst>
              <a:ext uri="{FF2B5EF4-FFF2-40B4-BE49-F238E27FC236}">
                <a16:creationId xmlns:a16="http://schemas.microsoft.com/office/drawing/2014/main" id="{2E35F4E4-11FF-56FE-2257-D41C61C415D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dirty="0"/>
              <a:t>First Cry</a:t>
            </a:r>
            <a:endParaRPr lang="en-US" kern="1200" dirty="0">
              <a:solidFill>
                <a:schemeClr val="tx1">
                  <a:tint val="75000"/>
                </a:schemeClr>
              </a:solidFill>
              <a:latin typeface="+mn-lt"/>
              <a:ea typeface="+mn-ea"/>
              <a:cs typeface="+mn-cs"/>
            </a:endParaRPr>
          </a:p>
        </p:txBody>
      </p:sp>
      <p:sp>
        <p:nvSpPr>
          <p:cNvPr id="4" name="Slide Number Placeholder 3">
            <a:extLst>
              <a:ext uri="{FF2B5EF4-FFF2-40B4-BE49-F238E27FC236}">
                <a16:creationId xmlns:a16="http://schemas.microsoft.com/office/drawing/2014/main" id="{1C99CA40-A320-F924-58A1-EF1A78E17D9B}"/>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9</a:t>
            </a:fld>
            <a:endParaRPr lang="en-US"/>
          </a:p>
        </p:txBody>
      </p:sp>
    </p:spTree>
    <p:extLst>
      <p:ext uri="{BB962C8B-B14F-4D97-AF65-F5344CB8AC3E}">
        <p14:creationId xmlns:p14="http://schemas.microsoft.com/office/powerpoint/2010/main" val="2265616465"/>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1210</TotalTime>
  <Words>3391</Words>
  <Application>Microsoft Office PowerPoint</Application>
  <PresentationFormat>Widescreen</PresentationFormat>
  <Paragraphs>443</Paragraphs>
  <Slides>52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Avenir Next LT Pro</vt:lpstr>
      <vt:lpstr>Calibri</vt:lpstr>
      <vt:lpstr>Segoe UI</vt:lpstr>
      <vt:lpstr>Wingdings</vt:lpstr>
      <vt:lpstr>AccentBoxVTI</vt:lpstr>
      <vt:lpstr>PowerPoint Presentation</vt:lpstr>
      <vt:lpstr>RLL-Group1</vt:lpstr>
      <vt:lpstr>Agenda</vt:lpstr>
      <vt:lpstr>Introduction</vt:lpstr>
      <vt:lpstr>PowerPoint Presentation</vt:lpstr>
      <vt:lpstr>Technologies Used</vt:lpstr>
      <vt:lpstr>Selenium WebDriver:</vt:lpstr>
      <vt:lpstr>PowerPoint Presentation</vt:lpstr>
      <vt:lpstr>PowerPoint Presentation</vt:lpstr>
      <vt:lpstr>POM Framework</vt:lpstr>
      <vt:lpstr>PowerPoint Presentation</vt:lpstr>
      <vt:lpstr>PowerPoint Presentation</vt:lpstr>
      <vt:lpstr>Cucumber</vt:lpstr>
      <vt:lpstr>PowerPoint Presentation</vt:lpstr>
      <vt:lpstr>PowerPoint Presentation</vt:lpstr>
      <vt:lpstr>Data Driven Testing</vt:lpstr>
      <vt:lpstr>PowerPoint Presentation</vt:lpstr>
      <vt:lpstr>PowerPoint Presentation</vt:lpstr>
      <vt:lpstr>TestNG (Test Next Generation)</vt:lpstr>
      <vt:lpstr>PowerPoint Presentation</vt:lpstr>
      <vt:lpstr>PowerPoint Presentation</vt:lpstr>
      <vt:lpstr>JUnit</vt:lpstr>
      <vt:lpstr>PowerPoint Presentation</vt:lpstr>
      <vt:lpstr>PowerPoint Presentation</vt:lpstr>
      <vt:lpstr>Extent Reports</vt:lpstr>
      <vt:lpstr>PowerPoint Presentation</vt:lpstr>
      <vt:lpstr>PowerPoint Presentation</vt:lpstr>
      <vt:lpstr>Log4J</vt:lpstr>
      <vt:lpstr>PowerPoint Presentation</vt:lpstr>
      <vt:lpstr>Jira</vt:lpstr>
      <vt:lpstr>PowerPoint Presentation</vt:lpstr>
      <vt:lpstr>PowerPoint Presentation</vt:lpstr>
      <vt:lpstr>Module</vt:lpstr>
      <vt:lpstr>Login</vt:lpstr>
      <vt:lpstr>My Profile</vt:lpstr>
      <vt:lpstr>Search</vt:lpstr>
      <vt:lpstr>Add product to Cart:</vt:lpstr>
      <vt:lpstr>Cart:</vt:lpstr>
      <vt:lpstr>Store Locator:</vt:lpstr>
      <vt:lpstr>Preschool Locator:</vt:lpstr>
      <vt:lpstr>Shortlist:</vt:lpstr>
      <vt:lpstr>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AccentBox</dc:title>
  <dc:creator>surendra reddy</dc:creator>
  <cp:lastModifiedBy>Predator</cp:lastModifiedBy>
  <cp:revision>26</cp:revision>
  <dcterms:created xsi:type="dcterms:W3CDTF">2024-02-27T10:05:23Z</dcterms:created>
  <dcterms:modified xsi:type="dcterms:W3CDTF">2024-03-01T05:04:47Z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